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63" r:id="rId4"/>
    <p:sldId id="262" r:id="rId5"/>
    <p:sldId id="261" r:id="rId6"/>
    <p:sldId id="260" r:id="rId7"/>
    <p:sldId id="265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2729E-C1DD-422B-91BC-4C5FF1E148C2}" type="datetimeFigureOut">
              <a:rPr lang="ru-RU" smtClean="0"/>
              <a:t>21.11.2019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7F790-7497-41DD-B1D7-4FDAF7B687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13281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2729E-C1DD-422B-91BC-4C5FF1E148C2}" type="datetimeFigureOut">
              <a:rPr lang="ru-RU" smtClean="0"/>
              <a:t>21.11.2019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7F790-7497-41DD-B1D7-4FDAF7B687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62483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2729E-C1DD-422B-91BC-4C5FF1E148C2}" type="datetimeFigureOut">
              <a:rPr lang="ru-RU" smtClean="0"/>
              <a:t>21.11.2019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7F790-7497-41DD-B1D7-4FDAF7B687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6431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2729E-C1DD-422B-91BC-4C5FF1E148C2}" type="datetimeFigureOut">
              <a:rPr lang="ru-RU" smtClean="0"/>
              <a:t>21.11.2019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7F790-7497-41DD-B1D7-4FDAF7B687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93158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2729E-C1DD-422B-91BC-4C5FF1E148C2}" type="datetimeFigureOut">
              <a:rPr lang="ru-RU" smtClean="0"/>
              <a:t>21.11.2019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7F790-7497-41DD-B1D7-4FDAF7B687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11114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2729E-C1DD-422B-91BC-4C5FF1E148C2}" type="datetimeFigureOut">
              <a:rPr lang="ru-RU" smtClean="0"/>
              <a:t>21.11.2019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7F790-7497-41DD-B1D7-4FDAF7B687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59012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2729E-C1DD-422B-91BC-4C5FF1E148C2}" type="datetimeFigureOut">
              <a:rPr lang="ru-RU" smtClean="0"/>
              <a:t>21.11.2019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7F790-7497-41DD-B1D7-4FDAF7B687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4108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2729E-C1DD-422B-91BC-4C5FF1E148C2}" type="datetimeFigureOut">
              <a:rPr lang="ru-RU" smtClean="0"/>
              <a:t>21.11.2019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7F790-7497-41DD-B1D7-4FDAF7B687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17439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2729E-C1DD-422B-91BC-4C5FF1E148C2}" type="datetimeFigureOut">
              <a:rPr lang="ru-RU" smtClean="0"/>
              <a:t>21.11.2019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7F790-7497-41DD-B1D7-4FDAF7B687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71123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2729E-C1DD-422B-91BC-4C5FF1E148C2}" type="datetimeFigureOut">
              <a:rPr lang="ru-RU" smtClean="0"/>
              <a:t>21.11.2019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7F790-7497-41DD-B1D7-4FDAF7B687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09998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2729E-C1DD-422B-91BC-4C5FF1E148C2}" type="datetimeFigureOut">
              <a:rPr lang="ru-RU" smtClean="0"/>
              <a:t>21.11.2019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7F790-7497-41DD-B1D7-4FDAF7B687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0045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12729E-C1DD-422B-91BC-4C5FF1E148C2}" type="datetimeFigureOut">
              <a:rPr lang="ru-RU" smtClean="0"/>
              <a:t>21.11.2019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57F790-7497-41DD-B1D7-4FDAF7B687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16993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5.png"/><Relationship Id="rId7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40"/>
            <a:ext cx="1944216" cy="24731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220363"/>
            <a:ext cx="2097385" cy="1990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7351" y="263819"/>
            <a:ext cx="2706786" cy="19040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663" y="3645024"/>
            <a:ext cx="2597249" cy="2384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2529290"/>
            <a:ext cx="1307008" cy="28248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2454979"/>
            <a:ext cx="2785359" cy="15712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6568" y="4335285"/>
            <a:ext cx="1790873" cy="20015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3301" y="4329819"/>
            <a:ext cx="2595066" cy="14196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27805" y="2717373"/>
            <a:ext cx="15841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giraffe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236296" y="2498425"/>
            <a:ext cx="15841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whale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424190" y="548680"/>
            <a:ext cx="17198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dolphin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135382" y="1708999"/>
            <a:ext cx="17281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monkey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566568" y="6106185"/>
            <a:ext cx="15841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hippo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948264" y="5828838"/>
            <a:ext cx="18722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crocodile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83568" y="6029384"/>
            <a:ext cx="15841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seal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982392" y="5354114"/>
            <a:ext cx="15841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lizard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3977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4" grpId="0"/>
      <p:bldP spid="15" grpId="0"/>
      <p:bldP spid="16" grpId="0"/>
      <p:bldP spid="17" grpId="0"/>
      <p:bldP spid="18" grpId="0"/>
      <p:bldP spid="19" grpId="0"/>
      <p:bldP spid="2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709" y="2880957"/>
            <a:ext cx="1944216" cy="24731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5554" y="460501"/>
            <a:ext cx="2097385" cy="1990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0623" y="2655997"/>
            <a:ext cx="2706786" cy="19040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93" y="263819"/>
            <a:ext cx="2597249" cy="2384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548680"/>
            <a:ext cx="1307008" cy="28248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4963859"/>
            <a:ext cx="2785359" cy="15712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4395" y="4748691"/>
            <a:ext cx="1790873" cy="20015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8925" y="3195611"/>
            <a:ext cx="2595066" cy="14196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70116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22" y="188640"/>
            <a:ext cx="6734313" cy="648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970" y="918657"/>
            <a:ext cx="6511216" cy="27905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6652790" y="204377"/>
            <a:ext cx="24912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tall giraffe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64088" y="732487"/>
            <a:ext cx="34563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silly monkey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012160" y="1114378"/>
            <a:ext cx="30243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clever dolphin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698430" y="1628800"/>
            <a:ext cx="23380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little seal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611688" y="2052307"/>
            <a:ext cx="27767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lazy lizard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588966" y="2353267"/>
            <a:ext cx="24394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big whale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906342" y="2708920"/>
            <a:ext cx="32376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baby hippo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699980" y="3232140"/>
            <a:ext cx="31925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 crocodile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6876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980728"/>
            <a:ext cx="8119803" cy="30723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29494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63819"/>
            <a:ext cx="2706786" cy="19040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263819"/>
            <a:ext cx="1307008" cy="28248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173431"/>
            <a:ext cx="1944216" cy="24731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6615" y="293513"/>
            <a:ext cx="2097385" cy="1990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663" y="3645024"/>
            <a:ext cx="2597249" cy="2384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6406" y="3861048"/>
            <a:ext cx="2785359" cy="15712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9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3301" y="3793743"/>
            <a:ext cx="2595066" cy="14196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8471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332656"/>
            <a:ext cx="8229600" cy="1972816"/>
          </a:xfrm>
        </p:spPr>
        <p:txBody>
          <a:bodyPr/>
          <a:lstStyle/>
          <a:p>
            <a:pPr marL="0" indent="0" algn="ctr">
              <a:buNone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Look!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She 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playing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piano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now.</a:t>
            </a:r>
          </a:p>
          <a:p>
            <a:pPr marL="0" indent="0" algn="ctr">
              <a:buNone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Listen!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 singing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now.</a:t>
            </a:r>
          </a:p>
          <a:p>
            <a:pPr marL="0" indent="0" algn="ctr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They 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 swimming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now.</a:t>
            </a:r>
          </a:p>
          <a:p>
            <a:endParaRPr lang="ru-RU" b="1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683568" y="3645024"/>
            <a:ext cx="8229600" cy="288032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usually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play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tennis.</a:t>
            </a:r>
            <a:b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They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often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swim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the sea.</a:t>
            </a:r>
            <a:b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You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sometimes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read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book.</a:t>
            </a:r>
            <a:b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 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plays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football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every day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She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always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sings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songs.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1978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88640"/>
            <a:ext cx="7362743" cy="10307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1206892"/>
            <a:ext cx="7162834" cy="7379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0559" y="1987444"/>
            <a:ext cx="5832648" cy="6637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2757" y="2651159"/>
            <a:ext cx="7692647" cy="7189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8862" y="3450682"/>
            <a:ext cx="7713842" cy="12744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4" name="Picture 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451" y="4725143"/>
            <a:ext cx="7776864" cy="659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021302" y="1283498"/>
            <a:ext cx="5760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ru-RU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27584" y="2651159"/>
            <a:ext cx="5760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ru-RU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91046" y="3450682"/>
            <a:ext cx="5760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lang="ru-RU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953700" y="2066384"/>
            <a:ext cx="5760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ru-RU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0437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2" grpId="0"/>
      <p:bldP spid="13" grpId="0"/>
      <p:bldP spid="16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69</Words>
  <Application>Microsoft Office PowerPoint</Application>
  <PresentationFormat>Экран (4:3)</PresentationFormat>
  <Paragraphs>24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I usually play tennis. They often swim in the sea. You sometimes read a book. He plays football every day. She always sings songs.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Учитель</dc:creator>
  <cp:lastModifiedBy>Учитель</cp:lastModifiedBy>
  <cp:revision>5</cp:revision>
  <dcterms:created xsi:type="dcterms:W3CDTF">2019-11-21T07:16:56Z</dcterms:created>
  <dcterms:modified xsi:type="dcterms:W3CDTF">2019-11-21T08:06:14Z</dcterms:modified>
</cp:coreProperties>
</file>