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8" r:id="rId2"/>
    <p:sldId id="281" r:id="rId3"/>
    <p:sldId id="280" r:id="rId4"/>
    <p:sldId id="290" r:id="rId5"/>
    <p:sldId id="265" r:id="rId6"/>
    <p:sldId id="266" r:id="rId7"/>
    <p:sldId id="267" r:id="rId8"/>
    <p:sldId id="274" r:id="rId9"/>
    <p:sldId id="273" r:id="rId10"/>
    <p:sldId id="272" r:id="rId11"/>
    <p:sldId id="277" r:id="rId12"/>
    <p:sldId id="303" r:id="rId13"/>
    <p:sldId id="302" r:id="rId14"/>
    <p:sldId id="294" r:id="rId15"/>
    <p:sldId id="299" r:id="rId16"/>
    <p:sldId id="256" r:id="rId17"/>
    <p:sldId id="258" r:id="rId18"/>
    <p:sldId id="295" r:id="rId19"/>
    <p:sldId id="301" r:id="rId20"/>
    <p:sldId id="304" r:id="rId21"/>
    <p:sldId id="305" r:id="rId22"/>
    <p:sldId id="259" r:id="rId23"/>
    <p:sldId id="260" r:id="rId24"/>
    <p:sldId id="276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5" autoAdjust="0"/>
    <p:restoredTop sz="94624" autoAdjust="0"/>
  </p:normalViewPr>
  <p:slideViewPr>
    <p:cSldViewPr>
      <p:cViewPr varScale="1">
        <p:scale>
          <a:sx n="65" d="100"/>
          <a:sy n="65" d="100"/>
        </p:scale>
        <p:origin x="-6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29E6A-28EA-4174-85BB-AEB6E62EA5A0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4CB32A-1F8F-4563-9499-E575D60657B9}">
      <dgm:prSet phldrT="[Текст]" custT="1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Разнообразие листьев </a:t>
          </a:r>
        </a:p>
        <a:p>
          <a:pPr>
            <a:lnSpc>
              <a:spcPts val="3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(по наличию черешка)</a:t>
          </a:r>
          <a:endParaRPr lang="ru-RU" sz="1600" b="1" dirty="0">
            <a:solidFill>
              <a:schemeClr val="tx1"/>
            </a:solidFill>
          </a:endParaRPr>
        </a:p>
      </dgm:t>
    </dgm:pt>
    <dgm:pt modelId="{24BBBB6E-F22A-4FE6-AA5C-088D17EFE63B}" type="parTrans" cxnId="{534578E6-F2AF-486C-9C5D-2D417E06164D}">
      <dgm:prSet/>
      <dgm:spPr/>
      <dgm:t>
        <a:bodyPr/>
        <a:lstStyle/>
        <a:p>
          <a:endParaRPr lang="ru-RU"/>
        </a:p>
      </dgm:t>
    </dgm:pt>
    <dgm:pt modelId="{2DAA8189-FB12-4B33-833F-B7A702C6B319}" type="sibTrans" cxnId="{534578E6-F2AF-486C-9C5D-2D417E06164D}">
      <dgm:prSet/>
      <dgm:spPr>
        <a:solidFill>
          <a:schemeClr val="accent5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B49659-53BD-4A16-B360-641D5CB3C3B6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Сидячие </a:t>
          </a:r>
          <a:endParaRPr lang="ru-RU" sz="2400" b="1" dirty="0">
            <a:solidFill>
              <a:schemeClr val="tx1"/>
            </a:solidFill>
          </a:endParaRPr>
        </a:p>
      </dgm:t>
    </dgm:pt>
    <dgm:pt modelId="{C368B42E-A8C2-47E7-BEF6-7E75C97416F1}" type="parTrans" cxnId="{79D117C8-074A-43FB-A252-D40BE4C05535}">
      <dgm:prSet/>
      <dgm:spPr/>
      <dgm:t>
        <a:bodyPr/>
        <a:lstStyle/>
        <a:p>
          <a:endParaRPr lang="ru-RU"/>
        </a:p>
      </dgm:t>
    </dgm:pt>
    <dgm:pt modelId="{9A84CBA4-2EAF-465F-BE4E-1F1654511ACF}" type="sibTrans" cxnId="{79D117C8-074A-43FB-A252-D40BE4C0553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912FBB1-A9B4-49EE-BB90-91536D59D48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Черешок соединяет листовую пластинку</a:t>
          </a:r>
          <a:br>
            <a:rPr lang="ru-RU" b="1" smtClean="0">
              <a:solidFill>
                <a:schemeClr val="tx1"/>
              </a:solidFill>
            </a:rPr>
          </a:br>
          <a:r>
            <a:rPr lang="ru-RU" b="1" smtClean="0">
              <a:solidFill>
                <a:schemeClr val="tx1"/>
              </a:solidFill>
            </a:rPr>
            <a:t> со стеблем </a:t>
          </a:r>
          <a:endParaRPr lang="ru-RU" b="1" dirty="0">
            <a:solidFill>
              <a:schemeClr val="tx1"/>
            </a:solidFill>
          </a:endParaRPr>
        </a:p>
      </dgm:t>
    </dgm:pt>
    <dgm:pt modelId="{77E08792-070D-4B87-8706-AAEF4DC7DD87}" type="parTrans" cxnId="{E363047F-FEE5-459E-876C-8961F14399B9}">
      <dgm:prSet/>
      <dgm:spPr/>
      <dgm:t>
        <a:bodyPr/>
        <a:lstStyle/>
        <a:p>
          <a:endParaRPr lang="ru-RU"/>
        </a:p>
      </dgm:t>
    </dgm:pt>
    <dgm:pt modelId="{79658B5C-BB7E-406E-9367-C976406DFA89}" type="sibTrans" cxnId="{E363047F-FEE5-459E-876C-8961F14399B9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5B843A8A-A49A-4EB4-BD44-FDFD4F3EF70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Черешковые </a:t>
          </a:r>
          <a:endParaRPr lang="ru-RU" sz="2400" b="1" dirty="0">
            <a:solidFill>
              <a:schemeClr val="tx1"/>
            </a:solidFill>
          </a:endParaRPr>
        </a:p>
      </dgm:t>
    </dgm:pt>
    <dgm:pt modelId="{DFE54E64-4FB5-43E7-B437-6C001E6CFFAB}" type="parTrans" cxnId="{B2F414DE-FBB9-4E6F-90ED-D8A6A3EA11A3}">
      <dgm:prSet/>
      <dgm:spPr/>
      <dgm:t>
        <a:bodyPr/>
        <a:lstStyle/>
        <a:p>
          <a:endParaRPr lang="ru-RU"/>
        </a:p>
      </dgm:t>
    </dgm:pt>
    <dgm:pt modelId="{665C1041-B83B-4F95-92AA-28E952FCFBC3}" type="sibTrans" cxnId="{B2F414DE-FBB9-4E6F-90ED-D8A6A3EA11A3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649133B-66C2-4EE5-865C-EBC7C6A3985B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Прикрепляются </a:t>
          </a:r>
          <a:br>
            <a:rPr lang="ru-RU" b="1" smtClean="0">
              <a:solidFill>
                <a:schemeClr val="tx1"/>
              </a:solidFill>
            </a:rPr>
          </a:br>
          <a:r>
            <a:rPr lang="ru-RU" b="1" smtClean="0">
              <a:solidFill>
                <a:schemeClr val="tx1"/>
              </a:solidFill>
            </a:rPr>
            <a:t>к стеблю основанием листовой пластинки </a:t>
          </a:r>
          <a:endParaRPr lang="ru-RU" b="1" dirty="0">
            <a:solidFill>
              <a:schemeClr val="tx1"/>
            </a:solidFill>
          </a:endParaRPr>
        </a:p>
      </dgm:t>
    </dgm:pt>
    <dgm:pt modelId="{4847D037-1E3E-48A9-AFA1-9E8417EC9E6E}" type="parTrans" cxnId="{31715A32-BC36-496D-B042-90294B24F865}">
      <dgm:prSet/>
      <dgm:spPr/>
      <dgm:t>
        <a:bodyPr/>
        <a:lstStyle/>
        <a:p>
          <a:endParaRPr lang="ru-RU"/>
        </a:p>
      </dgm:t>
    </dgm:pt>
    <dgm:pt modelId="{0F8B32DE-5879-4B09-9AEE-74235B0C4ADF}" type="sibTrans" cxnId="{31715A32-BC36-496D-B042-90294B24F865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BD868AA-256D-4AE1-916F-25A2D563AC2E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Влагалищные </a:t>
          </a:r>
          <a:endParaRPr lang="ru-RU" sz="2400" b="1" dirty="0">
            <a:solidFill>
              <a:schemeClr val="bg1"/>
            </a:solidFill>
          </a:endParaRPr>
        </a:p>
      </dgm:t>
    </dgm:pt>
    <dgm:pt modelId="{7046348C-8BDD-480C-A82A-CABF517D7CAD}" type="sibTrans" cxnId="{74232F79-1E6B-42DB-AFD2-B6729815DE7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01C289A-0EB5-4510-BC2B-6BC0D640B6ED}" type="parTrans" cxnId="{74232F79-1E6B-42DB-AFD2-B6729815DE7B}">
      <dgm:prSet/>
      <dgm:spPr/>
      <dgm:t>
        <a:bodyPr/>
        <a:lstStyle/>
        <a:p>
          <a:endParaRPr lang="ru-RU"/>
        </a:p>
      </dgm:t>
    </dgm:pt>
    <dgm:pt modelId="{C866ABEF-A50E-4D67-868D-8EB4FA8C8CEA}" type="pres">
      <dgm:prSet presAssocID="{EDA29E6A-28EA-4174-85BB-AEB6E62EA5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67683-40E4-461F-84CD-1712A44E519B}" type="pres">
      <dgm:prSet presAssocID="{574CB32A-1F8F-4563-9499-E575D60657B9}" presName="node" presStyleLbl="node1" presStyleIdx="0" presStyleCnt="6" custScaleX="374507" custScaleY="145025" custRadScaleRad="92308" custRadScaleInc="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BEF55-15A6-4E8D-867D-09AAC331A7A7}" type="pres">
      <dgm:prSet presAssocID="{2DAA8189-FB12-4B33-833F-B7A702C6B319}" presName="sibTrans" presStyleLbl="sibTrans2D1" presStyleIdx="0" presStyleCnt="6" custAng="8404921" custFlipVert="1" custFlipHor="0" custScaleX="552452" custScaleY="60941" custLinFactX="600000" custLinFactY="100000" custLinFactNeighborX="673697" custLinFactNeighborY="129111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525DD2C7-2DA1-434B-B092-598647F5E982}" type="pres">
      <dgm:prSet presAssocID="{2DAA8189-FB12-4B33-833F-B7A702C6B31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2202779-EAC2-45C3-B7FB-CB57EDA1E674}" type="pres">
      <dgm:prSet presAssocID="{ABD868AA-256D-4AE1-916F-25A2D563AC2E}" presName="node" presStyleLbl="node1" presStyleIdx="1" presStyleCnt="6" custScaleX="211622" custScaleY="132825" custRadScaleRad="149143" custRadScaleInc="55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86B60-D2E5-458D-BD90-24BD193F0420}" type="pres">
      <dgm:prSet presAssocID="{7046348C-8BDD-480C-A82A-CABF517D7CA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A477522-15BC-4EFF-900D-5A49C74CAE78}" type="pres">
      <dgm:prSet presAssocID="{7046348C-8BDD-480C-A82A-CABF517D7CA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2F80EC3-5DDC-46F3-99C3-39FD4DF1FD70}" type="pres">
      <dgm:prSet presAssocID="{1CB49659-53BD-4A16-B360-641D5CB3C3B6}" presName="node" presStyleLbl="node1" presStyleIdx="2" presStyleCnt="6" custScaleX="211622" custScaleY="132825" custRadScaleRad="35476" custRadScaleInc="-39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3BD04-B536-49B0-9C04-39BEFE44F5F3}" type="pres">
      <dgm:prSet presAssocID="{9A84CBA4-2EAF-465F-BE4E-1F1654511ACF}" presName="sibTrans" presStyleLbl="sibTrans2D1" presStyleIdx="2" presStyleCnt="6" custAng="10800000" custScaleX="469893" custScaleY="146415" custLinFactX="1700000" custLinFactNeighborX="1770034" custLinFactNeighborY="-11764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2B8F0F88-66BB-42C3-AFEE-F7FB4EBDAB75}" type="pres">
      <dgm:prSet presAssocID="{9A84CBA4-2EAF-465F-BE4E-1F1654511AC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05E02F2-247F-4158-A757-7B6BBBEA7BEC}" type="pres">
      <dgm:prSet presAssocID="{2649133B-66C2-4EE5-865C-EBC7C6A3985B}" presName="node" presStyleLbl="node1" presStyleIdx="3" presStyleCnt="6" custScaleX="180905" custScaleY="161257" custRadScaleRad="33995" custRadScaleInc="-1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5151-BA73-43B2-8D4C-AD808FCA33E0}" type="pres">
      <dgm:prSet presAssocID="{0F8B32DE-5879-4B09-9AEE-74235B0C4ADF}" presName="sibTrans" presStyleLbl="sibTrans2D1" presStyleIdx="3" presStyleCnt="6" custAng="16260311" custScaleX="393136" custScaleY="121391" custLinFactX="900000" custLinFactY="-153161" custLinFactNeighborX="999535" custLinFactNeighborY="-2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46FB9B6-2FFB-42E5-BE67-85DE5BE43534}" type="pres">
      <dgm:prSet presAssocID="{0F8B32DE-5879-4B09-9AEE-74235B0C4AD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7F236AD-2D46-43CB-A8EB-EC13BB3BB980}" type="pres">
      <dgm:prSet presAssocID="{F912FBB1-A9B4-49EE-BB90-91536D59D488}" presName="node" presStyleLbl="node1" presStyleIdx="4" presStyleCnt="6" custScaleX="190592" custScaleY="171217" custRadScaleRad="144435" custRadScaleInc="5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5435A-DB1C-4205-BC84-988E64C58C31}" type="pres">
      <dgm:prSet presAssocID="{79658B5C-BB7E-406E-9367-C976406DFA89}" presName="sibTrans" presStyleLbl="sibTrans2D1" presStyleIdx="4" presStyleCnt="6" custScaleX="449677" custScaleY="139794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5A013C0-D576-4678-9187-7CB4DA916B66}" type="pres">
      <dgm:prSet presAssocID="{79658B5C-BB7E-406E-9367-C976406DFA8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E523CB3-8944-417E-A2DA-0F03B2040BDC}" type="pres">
      <dgm:prSet presAssocID="{5B843A8A-A49A-4EB4-BD44-FDFD4F3EF702}" presName="node" presStyleLbl="node1" presStyleIdx="5" presStyleCnt="6" custScaleX="211622" custScaleY="132825" custRadScaleRad="145865" custRadScaleInc="-5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9F5DE-5119-4EE5-AA74-7395F53042D4}" type="pres">
      <dgm:prSet presAssocID="{665C1041-B83B-4F95-92AA-28E952FCFBC3}" presName="sibTrans" presStyleLbl="sibTrans2D1" presStyleIdx="5" presStyleCnt="6" custAng="2611168" custFlipVert="1" custScaleX="393168" custScaleY="209075" custLinFactX="-188698" custLinFactNeighborX="-200000" custLinFactNeighborY="-6237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2D7369FC-3669-46B6-B9B5-7AD97F393D7A}" type="pres">
      <dgm:prSet presAssocID="{665C1041-B83B-4F95-92AA-28E952FCFBC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FA3AF85-2965-4C6C-8FD4-90CB33128166}" type="presOf" srcId="{5B843A8A-A49A-4EB4-BD44-FDFD4F3EF702}" destId="{EE523CB3-8944-417E-A2DA-0F03B2040BDC}" srcOrd="0" destOrd="0" presId="urn:microsoft.com/office/officeart/2005/8/layout/cycle7"/>
    <dgm:cxn modelId="{9170B156-694F-4776-B39F-29F9D82D92CB}" type="presOf" srcId="{F912FBB1-A9B4-49EE-BB90-91536D59D488}" destId="{D7F236AD-2D46-43CB-A8EB-EC13BB3BB980}" srcOrd="0" destOrd="0" presId="urn:microsoft.com/office/officeart/2005/8/layout/cycle7"/>
    <dgm:cxn modelId="{74232F79-1E6B-42DB-AFD2-B6729815DE7B}" srcId="{EDA29E6A-28EA-4174-85BB-AEB6E62EA5A0}" destId="{ABD868AA-256D-4AE1-916F-25A2D563AC2E}" srcOrd="1" destOrd="0" parTransId="{F01C289A-0EB5-4510-BC2B-6BC0D640B6ED}" sibTransId="{7046348C-8BDD-480C-A82A-CABF517D7CAD}"/>
    <dgm:cxn modelId="{4F2590C9-15F1-4CEB-B16A-12FEAE89F293}" type="presOf" srcId="{79658B5C-BB7E-406E-9367-C976406DFA89}" destId="{A5A013C0-D576-4678-9187-7CB4DA916B66}" srcOrd="1" destOrd="0" presId="urn:microsoft.com/office/officeart/2005/8/layout/cycle7"/>
    <dgm:cxn modelId="{E363047F-FEE5-459E-876C-8961F14399B9}" srcId="{EDA29E6A-28EA-4174-85BB-AEB6E62EA5A0}" destId="{F912FBB1-A9B4-49EE-BB90-91536D59D488}" srcOrd="4" destOrd="0" parTransId="{77E08792-070D-4B87-8706-AAEF4DC7DD87}" sibTransId="{79658B5C-BB7E-406E-9367-C976406DFA89}"/>
    <dgm:cxn modelId="{462D5DB4-2414-4E70-AD0A-6348F424CB52}" type="presOf" srcId="{7046348C-8BDD-480C-A82A-CABF517D7CAD}" destId="{8A477522-15BC-4EFF-900D-5A49C74CAE78}" srcOrd="1" destOrd="0" presId="urn:microsoft.com/office/officeart/2005/8/layout/cycle7"/>
    <dgm:cxn modelId="{D77CB731-A4BD-46B8-8F54-3CE16C5AD6E5}" type="presOf" srcId="{79658B5C-BB7E-406E-9367-C976406DFA89}" destId="{03B5435A-DB1C-4205-BC84-988E64C58C31}" srcOrd="0" destOrd="0" presId="urn:microsoft.com/office/officeart/2005/8/layout/cycle7"/>
    <dgm:cxn modelId="{3829122D-F368-4AD8-B625-806AE45F94FF}" type="presOf" srcId="{9A84CBA4-2EAF-465F-BE4E-1F1654511ACF}" destId="{2B8F0F88-66BB-42C3-AFEE-F7FB4EBDAB75}" srcOrd="1" destOrd="0" presId="urn:microsoft.com/office/officeart/2005/8/layout/cycle7"/>
    <dgm:cxn modelId="{312789C2-5362-4C54-8486-E670260F1949}" type="presOf" srcId="{2DAA8189-FB12-4B33-833F-B7A702C6B319}" destId="{4BFBEF55-15A6-4E8D-867D-09AAC331A7A7}" srcOrd="0" destOrd="0" presId="urn:microsoft.com/office/officeart/2005/8/layout/cycle7"/>
    <dgm:cxn modelId="{187641DD-2A81-47D8-835D-F813E8A57B8C}" type="presOf" srcId="{EDA29E6A-28EA-4174-85BB-AEB6E62EA5A0}" destId="{C866ABEF-A50E-4D67-868D-8EB4FA8C8CEA}" srcOrd="0" destOrd="0" presId="urn:microsoft.com/office/officeart/2005/8/layout/cycle7"/>
    <dgm:cxn modelId="{F7ED543E-7C50-427E-BF76-8357BAF681DD}" type="presOf" srcId="{7046348C-8BDD-480C-A82A-CABF517D7CAD}" destId="{EF086B60-D2E5-458D-BD90-24BD193F0420}" srcOrd="0" destOrd="0" presId="urn:microsoft.com/office/officeart/2005/8/layout/cycle7"/>
    <dgm:cxn modelId="{79D117C8-074A-43FB-A252-D40BE4C05535}" srcId="{EDA29E6A-28EA-4174-85BB-AEB6E62EA5A0}" destId="{1CB49659-53BD-4A16-B360-641D5CB3C3B6}" srcOrd="2" destOrd="0" parTransId="{C368B42E-A8C2-47E7-BEF6-7E75C97416F1}" sibTransId="{9A84CBA4-2EAF-465F-BE4E-1F1654511ACF}"/>
    <dgm:cxn modelId="{534578E6-F2AF-486C-9C5D-2D417E06164D}" srcId="{EDA29E6A-28EA-4174-85BB-AEB6E62EA5A0}" destId="{574CB32A-1F8F-4563-9499-E575D60657B9}" srcOrd="0" destOrd="0" parTransId="{24BBBB6E-F22A-4FE6-AA5C-088D17EFE63B}" sibTransId="{2DAA8189-FB12-4B33-833F-B7A702C6B319}"/>
    <dgm:cxn modelId="{CBBF8AF0-3BE0-4038-9912-E6BFFB952065}" type="presOf" srcId="{ABD868AA-256D-4AE1-916F-25A2D563AC2E}" destId="{82202779-EAC2-45C3-B7FB-CB57EDA1E674}" srcOrd="0" destOrd="0" presId="urn:microsoft.com/office/officeart/2005/8/layout/cycle7"/>
    <dgm:cxn modelId="{3973FF98-5DA1-4163-AE86-FD763541CCF9}" type="presOf" srcId="{0F8B32DE-5879-4B09-9AEE-74235B0C4ADF}" destId="{F46FB9B6-2FFB-42E5-BE67-85DE5BE43534}" srcOrd="1" destOrd="0" presId="urn:microsoft.com/office/officeart/2005/8/layout/cycle7"/>
    <dgm:cxn modelId="{19498BA2-8F0F-484F-BD7D-90CBD460F8C4}" type="presOf" srcId="{665C1041-B83B-4F95-92AA-28E952FCFBC3}" destId="{B499F5DE-5119-4EE5-AA74-7395F53042D4}" srcOrd="0" destOrd="0" presId="urn:microsoft.com/office/officeart/2005/8/layout/cycle7"/>
    <dgm:cxn modelId="{CEACD640-D45F-48DC-8FF1-DD21160AB9C7}" type="presOf" srcId="{9A84CBA4-2EAF-465F-BE4E-1F1654511ACF}" destId="{1C43BD04-B536-49B0-9C04-39BEFE44F5F3}" srcOrd="0" destOrd="0" presId="urn:microsoft.com/office/officeart/2005/8/layout/cycle7"/>
    <dgm:cxn modelId="{ADDB77A3-3FE8-4D9E-A8D6-7F2D0F49697F}" type="presOf" srcId="{2DAA8189-FB12-4B33-833F-B7A702C6B319}" destId="{525DD2C7-2DA1-434B-B092-598647F5E982}" srcOrd="1" destOrd="0" presId="urn:microsoft.com/office/officeart/2005/8/layout/cycle7"/>
    <dgm:cxn modelId="{1A903F52-C0BF-4E76-9273-8B65604080B0}" type="presOf" srcId="{2649133B-66C2-4EE5-865C-EBC7C6A3985B}" destId="{F05E02F2-247F-4158-A757-7B6BBBEA7BEC}" srcOrd="0" destOrd="0" presId="urn:microsoft.com/office/officeart/2005/8/layout/cycle7"/>
    <dgm:cxn modelId="{1BC26A59-DA25-4A9E-A624-406512DF5668}" type="presOf" srcId="{1CB49659-53BD-4A16-B360-641D5CB3C3B6}" destId="{12F80EC3-5DDC-46F3-99C3-39FD4DF1FD70}" srcOrd="0" destOrd="0" presId="urn:microsoft.com/office/officeart/2005/8/layout/cycle7"/>
    <dgm:cxn modelId="{966E2578-8943-474F-AB58-7F56EFA282CA}" type="presOf" srcId="{0F8B32DE-5879-4B09-9AEE-74235B0C4ADF}" destId="{EDDA5151-BA73-43B2-8D4C-AD808FCA33E0}" srcOrd="0" destOrd="0" presId="urn:microsoft.com/office/officeart/2005/8/layout/cycle7"/>
    <dgm:cxn modelId="{132C5605-227D-468A-86FE-0D4FC95C5DF9}" type="presOf" srcId="{574CB32A-1F8F-4563-9499-E575D60657B9}" destId="{05267683-40E4-461F-84CD-1712A44E519B}" srcOrd="0" destOrd="0" presId="urn:microsoft.com/office/officeart/2005/8/layout/cycle7"/>
    <dgm:cxn modelId="{B2F414DE-FBB9-4E6F-90ED-D8A6A3EA11A3}" srcId="{EDA29E6A-28EA-4174-85BB-AEB6E62EA5A0}" destId="{5B843A8A-A49A-4EB4-BD44-FDFD4F3EF702}" srcOrd="5" destOrd="0" parTransId="{DFE54E64-4FB5-43E7-B437-6C001E6CFFAB}" sibTransId="{665C1041-B83B-4F95-92AA-28E952FCFBC3}"/>
    <dgm:cxn modelId="{31715A32-BC36-496D-B042-90294B24F865}" srcId="{EDA29E6A-28EA-4174-85BB-AEB6E62EA5A0}" destId="{2649133B-66C2-4EE5-865C-EBC7C6A3985B}" srcOrd="3" destOrd="0" parTransId="{4847D037-1E3E-48A9-AFA1-9E8417EC9E6E}" sibTransId="{0F8B32DE-5879-4B09-9AEE-74235B0C4ADF}"/>
    <dgm:cxn modelId="{2293B0FE-AAF2-4A76-A8A4-BD5399E792CC}" type="presOf" srcId="{665C1041-B83B-4F95-92AA-28E952FCFBC3}" destId="{2D7369FC-3669-46B6-B9B5-7AD97F393D7A}" srcOrd="1" destOrd="0" presId="urn:microsoft.com/office/officeart/2005/8/layout/cycle7"/>
    <dgm:cxn modelId="{AB8E5AE9-2A89-40B8-A551-1C715535D536}" type="presParOf" srcId="{C866ABEF-A50E-4D67-868D-8EB4FA8C8CEA}" destId="{05267683-40E4-461F-84CD-1712A44E519B}" srcOrd="0" destOrd="0" presId="urn:microsoft.com/office/officeart/2005/8/layout/cycle7"/>
    <dgm:cxn modelId="{28EF0138-BFE7-4A15-9574-90FF63218E17}" type="presParOf" srcId="{C866ABEF-A50E-4D67-868D-8EB4FA8C8CEA}" destId="{4BFBEF55-15A6-4E8D-867D-09AAC331A7A7}" srcOrd="1" destOrd="0" presId="urn:microsoft.com/office/officeart/2005/8/layout/cycle7"/>
    <dgm:cxn modelId="{62BBBEA6-B6A9-42A0-A595-1AD3E87DD664}" type="presParOf" srcId="{4BFBEF55-15A6-4E8D-867D-09AAC331A7A7}" destId="{525DD2C7-2DA1-434B-B092-598647F5E982}" srcOrd="0" destOrd="0" presId="urn:microsoft.com/office/officeart/2005/8/layout/cycle7"/>
    <dgm:cxn modelId="{5542E9A7-551C-499D-AA5A-CC983D92D9D6}" type="presParOf" srcId="{C866ABEF-A50E-4D67-868D-8EB4FA8C8CEA}" destId="{82202779-EAC2-45C3-B7FB-CB57EDA1E674}" srcOrd="2" destOrd="0" presId="urn:microsoft.com/office/officeart/2005/8/layout/cycle7"/>
    <dgm:cxn modelId="{605F9C1C-5DAC-4D42-94BA-0F905C2E5741}" type="presParOf" srcId="{C866ABEF-A50E-4D67-868D-8EB4FA8C8CEA}" destId="{EF086B60-D2E5-458D-BD90-24BD193F0420}" srcOrd="3" destOrd="0" presId="urn:microsoft.com/office/officeart/2005/8/layout/cycle7"/>
    <dgm:cxn modelId="{C2663BF3-3D88-4F0C-BED3-BA780D06082D}" type="presParOf" srcId="{EF086B60-D2E5-458D-BD90-24BD193F0420}" destId="{8A477522-15BC-4EFF-900D-5A49C74CAE78}" srcOrd="0" destOrd="0" presId="urn:microsoft.com/office/officeart/2005/8/layout/cycle7"/>
    <dgm:cxn modelId="{6856EB29-E59B-4C11-A013-8C085368D6B0}" type="presParOf" srcId="{C866ABEF-A50E-4D67-868D-8EB4FA8C8CEA}" destId="{12F80EC3-5DDC-46F3-99C3-39FD4DF1FD70}" srcOrd="4" destOrd="0" presId="urn:microsoft.com/office/officeart/2005/8/layout/cycle7"/>
    <dgm:cxn modelId="{96FEC566-DEA1-42A5-BA4B-734CB7195962}" type="presParOf" srcId="{C866ABEF-A50E-4D67-868D-8EB4FA8C8CEA}" destId="{1C43BD04-B536-49B0-9C04-39BEFE44F5F3}" srcOrd="5" destOrd="0" presId="urn:microsoft.com/office/officeart/2005/8/layout/cycle7"/>
    <dgm:cxn modelId="{C9A04537-03A7-4B9B-AAD8-D98ECE0B97B7}" type="presParOf" srcId="{1C43BD04-B536-49B0-9C04-39BEFE44F5F3}" destId="{2B8F0F88-66BB-42C3-AFEE-F7FB4EBDAB75}" srcOrd="0" destOrd="0" presId="urn:microsoft.com/office/officeart/2005/8/layout/cycle7"/>
    <dgm:cxn modelId="{D710FFDB-EE16-49FA-AFED-B0C037ED2E99}" type="presParOf" srcId="{C866ABEF-A50E-4D67-868D-8EB4FA8C8CEA}" destId="{F05E02F2-247F-4158-A757-7B6BBBEA7BEC}" srcOrd="6" destOrd="0" presId="urn:microsoft.com/office/officeart/2005/8/layout/cycle7"/>
    <dgm:cxn modelId="{860A58D9-CE41-4375-91B8-02C51C43FE2E}" type="presParOf" srcId="{C866ABEF-A50E-4D67-868D-8EB4FA8C8CEA}" destId="{EDDA5151-BA73-43B2-8D4C-AD808FCA33E0}" srcOrd="7" destOrd="0" presId="urn:microsoft.com/office/officeart/2005/8/layout/cycle7"/>
    <dgm:cxn modelId="{C7FB72BE-8C88-4017-A687-0BBBA1A4E659}" type="presParOf" srcId="{EDDA5151-BA73-43B2-8D4C-AD808FCA33E0}" destId="{F46FB9B6-2FFB-42E5-BE67-85DE5BE43534}" srcOrd="0" destOrd="0" presId="urn:microsoft.com/office/officeart/2005/8/layout/cycle7"/>
    <dgm:cxn modelId="{A83F08D9-D15E-4B73-A076-746AAE478265}" type="presParOf" srcId="{C866ABEF-A50E-4D67-868D-8EB4FA8C8CEA}" destId="{D7F236AD-2D46-43CB-A8EB-EC13BB3BB980}" srcOrd="8" destOrd="0" presId="urn:microsoft.com/office/officeart/2005/8/layout/cycle7"/>
    <dgm:cxn modelId="{FC234274-E6B1-4EE3-8929-63CD4667EBAD}" type="presParOf" srcId="{C866ABEF-A50E-4D67-868D-8EB4FA8C8CEA}" destId="{03B5435A-DB1C-4205-BC84-988E64C58C31}" srcOrd="9" destOrd="0" presId="urn:microsoft.com/office/officeart/2005/8/layout/cycle7"/>
    <dgm:cxn modelId="{7E048202-D389-4187-99E2-55C48CABCA20}" type="presParOf" srcId="{03B5435A-DB1C-4205-BC84-988E64C58C31}" destId="{A5A013C0-D576-4678-9187-7CB4DA916B66}" srcOrd="0" destOrd="0" presId="urn:microsoft.com/office/officeart/2005/8/layout/cycle7"/>
    <dgm:cxn modelId="{D9C99DB4-5B29-46BE-989B-69B72A32A3B8}" type="presParOf" srcId="{C866ABEF-A50E-4D67-868D-8EB4FA8C8CEA}" destId="{EE523CB3-8944-417E-A2DA-0F03B2040BDC}" srcOrd="10" destOrd="0" presId="urn:microsoft.com/office/officeart/2005/8/layout/cycle7"/>
    <dgm:cxn modelId="{8AB43BAC-0B85-4C28-B696-9792FCF7814D}" type="presParOf" srcId="{C866ABEF-A50E-4D67-868D-8EB4FA8C8CEA}" destId="{B499F5DE-5119-4EE5-AA74-7395F53042D4}" srcOrd="11" destOrd="0" presId="urn:microsoft.com/office/officeart/2005/8/layout/cycle7"/>
    <dgm:cxn modelId="{DC60311C-322D-4316-91CF-8E21996E10A6}" type="presParOf" srcId="{B499F5DE-5119-4EE5-AA74-7395F53042D4}" destId="{2D7369FC-3669-46B6-B9B5-7AD97F393D7A}" srcOrd="0" destOrd="0" presId="urn:microsoft.com/office/officeart/2005/8/layout/cycle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4DA81-B210-44C2-A31F-B6508B71A3B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A22D41-23B8-4133-9DCA-408DABF66F10}">
      <dgm:prSet phldrT="[Текст]" custT="1"/>
      <dgm:spPr/>
      <dgm:t>
        <a:bodyPr/>
        <a:lstStyle/>
        <a:p>
          <a:r>
            <a:rPr lang="ru-RU" sz="2400" b="1" dirty="0" smtClean="0"/>
            <a:t>По форме листовые пластинки бывают:</a:t>
          </a:r>
          <a:endParaRPr lang="ru-RU" sz="2400" b="1" dirty="0"/>
        </a:p>
      </dgm:t>
    </dgm:pt>
    <dgm:pt modelId="{E183A86F-20B0-434E-B504-3122015373D1}" type="parTrans" cxnId="{0D013819-220F-46E3-9657-DED0BE7C99E9}">
      <dgm:prSet/>
      <dgm:spPr/>
      <dgm:t>
        <a:bodyPr/>
        <a:lstStyle/>
        <a:p>
          <a:endParaRPr lang="ru-RU"/>
        </a:p>
      </dgm:t>
    </dgm:pt>
    <dgm:pt modelId="{78082379-DA9C-4AE4-A473-15274668A7E9}" type="sibTrans" cxnId="{0D013819-220F-46E3-9657-DED0BE7C99E9}">
      <dgm:prSet/>
      <dgm:spPr/>
      <dgm:t>
        <a:bodyPr/>
        <a:lstStyle/>
        <a:p>
          <a:endParaRPr lang="ru-RU"/>
        </a:p>
      </dgm:t>
    </dgm:pt>
    <dgm:pt modelId="{A9914FDA-8C07-4C3D-AC62-EFB5E5320A8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овальные</a:t>
          </a:r>
          <a:endParaRPr lang="ru-RU" sz="2400" b="1" dirty="0">
            <a:solidFill>
              <a:schemeClr val="tx1"/>
            </a:solidFill>
          </a:endParaRPr>
        </a:p>
      </dgm:t>
    </dgm:pt>
    <dgm:pt modelId="{19EF70C5-34CB-46F2-8023-FCE259605E94}" type="parTrans" cxnId="{29AA381B-2210-4AFD-B953-E6A5C99A461C}">
      <dgm:prSet/>
      <dgm:spPr/>
      <dgm:t>
        <a:bodyPr/>
        <a:lstStyle/>
        <a:p>
          <a:endParaRPr lang="ru-RU"/>
        </a:p>
      </dgm:t>
    </dgm:pt>
    <dgm:pt modelId="{67CAC301-7329-4DE0-9311-2016E30417FA}" type="sibTrans" cxnId="{29AA381B-2210-4AFD-B953-E6A5C99A461C}">
      <dgm:prSet/>
      <dgm:spPr/>
      <dgm:t>
        <a:bodyPr/>
        <a:lstStyle/>
        <a:p>
          <a:endParaRPr lang="ru-RU"/>
        </a:p>
      </dgm:t>
    </dgm:pt>
    <dgm:pt modelId="{1AA5CA24-38BD-4394-8BCD-26B46BA2AC9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стрелковидные</a:t>
          </a:r>
          <a:endParaRPr lang="ru-RU" sz="2400" b="1" dirty="0">
            <a:solidFill>
              <a:schemeClr val="tx1"/>
            </a:solidFill>
          </a:endParaRPr>
        </a:p>
      </dgm:t>
    </dgm:pt>
    <dgm:pt modelId="{FF930CFE-DB13-4844-A89A-5E31778D8541}" type="parTrans" cxnId="{8611265A-64CA-4351-8ED2-69FD824E6C54}">
      <dgm:prSet/>
      <dgm:spPr/>
      <dgm:t>
        <a:bodyPr/>
        <a:lstStyle/>
        <a:p>
          <a:endParaRPr lang="ru-RU"/>
        </a:p>
      </dgm:t>
    </dgm:pt>
    <dgm:pt modelId="{40B6C618-7148-4B95-A27B-DCAE1AD219DA}" type="sibTrans" cxnId="{8611265A-64CA-4351-8ED2-69FD824E6C54}">
      <dgm:prSet/>
      <dgm:spPr/>
      <dgm:t>
        <a:bodyPr/>
        <a:lstStyle/>
        <a:p>
          <a:endParaRPr lang="ru-RU"/>
        </a:p>
      </dgm:t>
    </dgm:pt>
    <dgm:pt modelId="{48FB2264-1082-4D74-B237-31E5BC0958A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линейные</a:t>
          </a:r>
          <a:endParaRPr lang="ru-RU" sz="2400" b="1" dirty="0">
            <a:solidFill>
              <a:schemeClr val="tx1"/>
            </a:solidFill>
          </a:endParaRPr>
        </a:p>
      </dgm:t>
    </dgm:pt>
    <dgm:pt modelId="{C00396A3-183E-48A1-A0C9-69DEAFA9C15A}" type="parTrans" cxnId="{3E66A63F-2301-48B0-A21F-CE67B76AD5F4}">
      <dgm:prSet/>
      <dgm:spPr/>
      <dgm:t>
        <a:bodyPr/>
        <a:lstStyle/>
        <a:p>
          <a:endParaRPr lang="ru-RU"/>
        </a:p>
      </dgm:t>
    </dgm:pt>
    <dgm:pt modelId="{24ED9A34-099C-4B78-9DC5-AA66883F29A6}" type="sibTrans" cxnId="{3E66A63F-2301-48B0-A21F-CE67B76AD5F4}">
      <dgm:prSet/>
      <dgm:spPr/>
      <dgm:t>
        <a:bodyPr/>
        <a:lstStyle/>
        <a:p>
          <a:endParaRPr lang="ru-RU"/>
        </a:p>
      </dgm:t>
    </dgm:pt>
    <dgm:pt modelId="{396F7342-E01C-46F5-A754-183DD49C67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копьевидные</a:t>
          </a:r>
          <a:endParaRPr lang="ru-RU" sz="2400" b="1" dirty="0">
            <a:solidFill>
              <a:schemeClr val="tx1"/>
            </a:solidFill>
          </a:endParaRPr>
        </a:p>
      </dgm:t>
    </dgm:pt>
    <dgm:pt modelId="{22ACB704-0059-4A90-954E-4DD8F27DE521}" type="parTrans" cxnId="{44705F65-C407-4276-8415-ADDF13FEADF3}">
      <dgm:prSet/>
      <dgm:spPr/>
      <dgm:t>
        <a:bodyPr/>
        <a:lstStyle/>
        <a:p>
          <a:endParaRPr lang="ru-RU"/>
        </a:p>
      </dgm:t>
    </dgm:pt>
    <dgm:pt modelId="{C3BBB41E-1406-4438-8BA8-6F1C1B236D2C}" type="sibTrans" cxnId="{44705F65-C407-4276-8415-ADDF13FEADF3}">
      <dgm:prSet/>
      <dgm:spPr/>
      <dgm:t>
        <a:bodyPr/>
        <a:lstStyle/>
        <a:p>
          <a:endParaRPr lang="ru-RU"/>
        </a:p>
      </dgm:t>
    </dgm:pt>
    <dgm:pt modelId="{E915BF2A-919C-489D-9BBA-49066A9372A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сердцевидные</a:t>
          </a:r>
          <a:endParaRPr lang="ru-RU" sz="2400" b="1" dirty="0">
            <a:solidFill>
              <a:schemeClr val="tx1"/>
            </a:solidFill>
          </a:endParaRPr>
        </a:p>
      </dgm:t>
    </dgm:pt>
    <dgm:pt modelId="{D9DD4B39-F9B8-4255-BE95-2EC118426730}" type="parTrans" cxnId="{50246842-E5CB-4864-B039-780B5F3E8AED}">
      <dgm:prSet/>
      <dgm:spPr/>
      <dgm:t>
        <a:bodyPr/>
        <a:lstStyle/>
        <a:p>
          <a:endParaRPr lang="ru-RU"/>
        </a:p>
      </dgm:t>
    </dgm:pt>
    <dgm:pt modelId="{3891BE8E-9E19-49C6-8CCC-45BE82572CF9}" type="sibTrans" cxnId="{50246842-E5CB-4864-B039-780B5F3E8AED}">
      <dgm:prSet/>
      <dgm:spPr/>
      <dgm:t>
        <a:bodyPr/>
        <a:lstStyle/>
        <a:p>
          <a:endParaRPr lang="ru-RU"/>
        </a:p>
      </dgm:t>
    </dgm:pt>
    <dgm:pt modelId="{4E49B2F0-8586-4EA6-B448-39965DA63B8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округлые</a:t>
          </a:r>
          <a:endParaRPr lang="ru-RU" sz="2400" b="1" dirty="0">
            <a:solidFill>
              <a:schemeClr val="tx1"/>
            </a:solidFill>
          </a:endParaRPr>
        </a:p>
      </dgm:t>
    </dgm:pt>
    <dgm:pt modelId="{C07C4DDB-4CF6-4A3E-807C-0358DD39B268}" type="parTrans" cxnId="{D796C949-B667-49D7-BE4A-48F582443527}">
      <dgm:prSet/>
      <dgm:spPr/>
      <dgm:t>
        <a:bodyPr/>
        <a:lstStyle/>
        <a:p>
          <a:endParaRPr lang="ru-RU"/>
        </a:p>
      </dgm:t>
    </dgm:pt>
    <dgm:pt modelId="{BC612322-68E4-4201-AE4F-7DF0ADA78175}" type="sibTrans" cxnId="{D796C949-B667-49D7-BE4A-48F582443527}">
      <dgm:prSet/>
      <dgm:spPr/>
      <dgm:t>
        <a:bodyPr/>
        <a:lstStyle/>
        <a:p>
          <a:endParaRPr lang="ru-RU"/>
        </a:p>
      </dgm:t>
    </dgm:pt>
    <dgm:pt modelId="{FB7A3284-05BA-40AC-B10B-CFE8A4AFED9F}">
      <dgm:prSet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лопатчатый</a:t>
          </a:r>
          <a:endParaRPr lang="ru-RU" sz="2400" b="1" dirty="0">
            <a:solidFill>
              <a:schemeClr val="tx1"/>
            </a:solidFill>
          </a:endParaRPr>
        </a:p>
      </dgm:t>
    </dgm:pt>
    <dgm:pt modelId="{F728A9ED-6E0D-4ECC-A2FC-D6E1D404361B}" type="parTrans" cxnId="{79AD80D3-E0C1-4A3D-BB6B-96105083A4B3}">
      <dgm:prSet/>
      <dgm:spPr/>
      <dgm:t>
        <a:bodyPr/>
        <a:lstStyle/>
        <a:p>
          <a:endParaRPr lang="ru-RU"/>
        </a:p>
      </dgm:t>
    </dgm:pt>
    <dgm:pt modelId="{0804F8F6-BB13-4BDA-9545-652A96394336}" type="sibTrans" cxnId="{79AD80D3-E0C1-4A3D-BB6B-96105083A4B3}">
      <dgm:prSet/>
      <dgm:spPr/>
      <dgm:t>
        <a:bodyPr/>
        <a:lstStyle/>
        <a:p>
          <a:endParaRPr lang="ru-RU"/>
        </a:p>
      </dgm:t>
    </dgm:pt>
    <dgm:pt modelId="{3FDB1996-5A41-41C9-ACFF-D3A1ADA694A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ланцетный</a:t>
          </a:r>
          <a:endParaRPr lang="ru-RU" sz="2400" b="1" dirty="0">
            <a:solidFill>
              <a:schemeClr val="tx1"/>
            </a:solidFill>
          </a:endParaRPr>
        </a:p>
      </dgm:t>
    </dgm:pt>
    <dgm:pt modelId="{8E28A2DB-B4C2-4B2F-BF01-8EC0472B79F0}" type="parTrans" cxnId="{4DB8F59D-CD36-40B8-ACCD-9272B97FD048}">
      <dgm:prSet/>
      <dgm:spPr/>
      <dgm:t>
        <a:bodyPr/>
        <a:lstStyle/>
        <a:p>
          <a:endParaRPr lang="ru-RU"/>
        </a:p>
      </dgm:t>
    </dgm:pt>
    <dgm:pt modelId="{C4AF9962-023F-4CAE-81B4-97A9A4B80E79}" type="sibTrans" cxnId="{4DB8F59D-CD36-40B8-ACCD-9272B97FD048}">
      <dgm:prSet/>
      <dgm:spPr/>
      <dgm:t>
        <a:bodyPr/>
        <a:lstStyle/>
        <a:p>
          <a:endParaRPr lang="ru-RU"/>
        </a:p>
      </dgm:t>
    </dgm:pt>
    <dgm:pt modelId="{E8C146F2-E1DA-456C-A3ED-882584DDF90A}" type="pres">
      <dgm:prSet presAssocID="{8DA4DA81-B210-44C2-A31F-B6508B71A3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320DA-BB3F-4968-9E5C-C0645F74CA21}" type="pres">
      <dgm:prSet presAssocID="{94A22D41-23B8-4133-9DCA-408DABF66F10}" presName="root1" presStyleCnt="0"/>
      <dgm:spPr/>
    </dgm:pt>
    <dgm:pt modelId="{1F781F1C-0159-42A1-A279-E316C6288267}" type="pres">
      <dgm:prSet presAssocID="{94A22D41-23B8-4133-9DCA-408DABF66F10}" presName="LevelOneTextNode" presStyleLbl="node0" presStyleIdx="0" presStyleCnt="1" custAng="0" custScaleX="185044" custScaleY="364459" custLinFactX="-69905" custLinFactNeighborX="-100000" custLinFactNeighborY="-13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162D7-30BD-49CE-B0A1-E3944A0A218F}" type="pres">
      <dgm:prSet presAssocID="{94A22D41-23B8-4133-9DCA-408DABF66F10}" presName="level2hierChild" presStyleCnt="0"/>
      <dgm:spPr/>
    </dgm:pt>
    <dgm:pt modelId="{B0173BBE-7F91-405F-98D4-26C9E804A90D}" type="pres">
      <dgm:prSet presAssocID="{19EF70C5-34CB-46F2-8023-FCE259605E94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8D4BF9E0-E9E2-4639-BC44-561CD81FB480}" type="pres">
      <dgm:prSet presAssocID="{19EF70C5-34CB-46F2-8023-FCE259605E94}" presName="connTx" presStyleLbl="parChTrans1D2" presStyleIdx="0" presStyleCnt="8"/>
      <dgm:spPr/>
      <dgm:t>
        <a:bodyPr/>
        <a:lstStyle/>
        <a:p>
          <a:endParaRPr lang="ru-RU"/>
        </a:p>
      </dgm:t>
    </dgm:pt>
    <dgm:pt modelId="{FB01421C-C156-4817-9985-3C54AE3451C0}" type="pres">
      <dgm:prSet presAssocID="{A9914FDA-8C07-4C3D-AC62-EFB5E5320A86}" presName="root2" presStyleCnt="0"/>
      <dgm:spPr/>
    </dgm:pt>
    <dgm:pt modelId="{ED87DC70-171D-4710-A9AC-0EE7A5D642F1}" type="pres">
      <dgm:prSet presAssocID="{A9914FDA-8C07-4C3D-AC62-EFB5E5320A86}" presName="LevelTwoTextNode" presStyleLbl="node2" presStyleIdx="0" presStyleCnt="8" custAng="0" custScaleX="171610" custLinFactNeighborX="-44913" custLinFactNeighborY="-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81F8ED-FDDD-430A-B2DB-E0EB322367AC}" type="pres">
      <dgm:prSet presAssocID="{A9914FDA-8C07-4C3D-AC62-EFB5E5320A86}" presName="level3hierChild" presStyleCnt="0"/>
      <dgm:spPr/>
    </dgm:pt>
    <dgm:pt modelId="{70CE0D9F-3117-4818-A4D7-6EBFD40346A6}" type="pres">
      <dgm:prSet presAssocID="{8E28A2DB-B4C2-4B2F-BF01-8EC0472B79F0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0DA415E9-B918-48AD-A957-E344D222E541}" type="pres">
      <dgm:prSet presAssocID="{8E28A2DB-B4C2-4B2F-BF01-8EC0472B79F0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A2AD272-F561-4C04-B199-CFE8914AF157}" type="pres">
      <dgm:prSet presAssocID="{3FDB1996-5A41-41C9-ACFF-D3A1ADA694AB}" presName="root2" presStyleCnt="0"/>
      <dgm:spPr/>
    </dgm:pt>
    <dgm:pt modelId="{D1336BED-0AD5-432A-91AE-84BF82A64C08}" type="pres">
      <dgm:prSet presAssocID="{3FDB1996-5A41-41C9-ACFF-D3A1ADA694AB}" presName="LevelTwoTextNode" presStyleLbl="node2" presStyleIdx="1" presStyleCnt="8" custAng="0" custScaleX="171995" custLinFactNeighborX="-44284" custLinFactNeighborY="-2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A4361A-9A82-4630-B7C8-B7366A7F371E}" type="pres">
      <dgm:prSet presAssocID="{3FDB1996-5A41-41C9-ACFF-D3A1ADA694AB}" presName="level3hierChild" presStyleCnt="0"/>
      <dgm:spPr/>
    </dgm:pt>
    <dgm:pt modelId="{D043692A-0112-44A3-8B84-93508B42D35C}" type="pres">
      <dgm:prSet presAssocID="{F728A9ED-6E0D-4ECC-A2FC-D6E1D404361B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91A10103-BF67-45B8-8F9A-BFE9308C5E20}" type="pres">
      <dgm:prSet presAssocID="{F728A9ED-6E0D-4ECC-A2FC-D6E1D404361B}" presName="connTx" presStyleLbl="parChTrans1D2" presStyleIdx="2" presStyleCnt="8"/>
      <dgm:spPr/>
      <dgm:t>
        <a:bodyPr/>
        <a:lstStyle/>
        <a:p>
          <a:endParaRPr lang="ru-RU"/>
        </a:p>
      </dgm:t>
    </dgm:pt>
    <dgm:pt modelId="{752D14EF-8930-4C75-A97A-B3C0C38CEC7D}" type="pres">
      <dgm:prSet presAssocID="{FB7A3284-05BA-40AC-B10B-CFE8A4AFED9F}" presName="root2" presStyleCnt="0"/>
      <dgm:spPr/>
    </dgm:pt>
    <dgm:pt modelId="{C68432E3-0E86-40AA-84BD-06347381F8AB}" type="pres">
      <dgm:prSet presAssocID="{FB7A3284-05BA-40AC-B10B-CFE8A4AFED9F}" presName="LevelTwoTextNode" presStyleLbl="node2" presStyleIdx="2" presStyleCnt="8" custAng="0" custScaleX="171644" custLinFactNeighborX="-45095" custLinFactNeighborY="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6F5CF-27E0-4C59-9864-4005BAAED951}" type="pres">
      <dgm:prSet presAssocID="{FB7A3284-05BA-40AC-B10B-CFE8A4AFED9F}" presName="level3hierChild" presStyleCnt="0"/>
      <dgm:spPr/>
    </dgm:pt>
    <dgm:pt modelId="{A137A342-5B64-41F3-B0EC-1CE325F6E8A0}" type="pres">
      <dgm:prSet presAssocID="{FF930CFE-DB13-4844-A89A-5E31778D8541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FE4718FE-A0A9-4C91-8E5C-B046CB49BE3E}" type="pres">
      <dgm:prSet presAssocID="{FF930CFE-DB13-4844-A89A-5E31778D8541}" presName="connTx" presStyleLbl="parChTrans1D2" presStyleIdx="3" presStyleCnt="8"/>
      <dgm:spPr/>
      <dgm:t>
        <a:bodyPr/>
        <a:lstStyle/>
        <a:p>
          <a:endParaRPr lang="ru-RU"/>
        </a:p>
      </dgm:t>
    </dgm:pt>
    <dgm:pt modelId="{44515416-6C49-47BD-98FC-D5239DDB9CEC}" type="pres">
      <dgm:prSet presAssocID="{1AA5CA24-38BD-4394-8BCD-26B46BA2AC93}" presName="root2" presStyleCnt="0"/>
      <dgm:spPr/>
    </dgm:pt>
    <dgm:pt modelId="{623C4EBB-D8F3-40F3-B1EB-61D6390505BC}" type="pres">
      <dgm:prSet presAssocID="{1AA5CA24-38BD-4394-8BCD-26B46BA2AC93}" presName="LevelTwoTextNode" presStyleLbl="node2" presStyleIdx="3" presStyleCnt="8" custAng="0" custScaleX="171610" custLinFactNeighborX="-44913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F27687-7F1E-406B-B070-2AC39E2C499A}" type="pres">
      <dgm:prSet presAssocID="{1AA5CA24-38BD-4394-8BCD-26B46BA2AC93}" presName="level3hierChild" presStyleCnt="0"/>
      <dgm:spPr/>
    </dgm:pt>
    <dgm:pt modelId="{7E1ED8F2-5F8E-4CAE-87B8-9CF9F0E75555}" type="pres">
      <dgm:prSet presAssocID="{C00396A3-183E-48A1-A0C9-69DEAFA9C15A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C7AD2B53-4940-4971-BFE8-B14105DFFDD7}" type="pres">
      <dgm:prSet presAssocID="{C00396A3-183E-48A1-A0C9-69DEAFA9C15A}" presName="connTx" presStyleLbl="parChTrans1D2" presStyleIdx="4" presStyleCnt="8"/>
      <dgm:spPr/>
      <dgm:t>
        <a:bodyPr/>
        <a:lstStyle/>
        <a:p>
          <a:endParaRPr lang="ru-RU"/>
        </a:p>
      </dgm:t>
    </dgm:pt>
    <dgm:pt modelId="{8EA9FB68-2984-4F58-951C-843FDF337986}" type="pres">
      <dgm:prSet presAssocID="{48FB2264-1082-4D74-B237-31E5BC0958AA}" presName="root2" presStyleCnt="0"/>
      <dgm:spPr/>
    </dgm:pt>
    <dgm:pt modelId="{2E1D9CC9-0F4C-4863-A10A-F0EAA243215D}" type="pres">
      <dgm:prSet presAssocID="{48FB2264-1082-4D74-B237-31E5BC0958AA}" presName="LevelTwoTextNode" presStyleLbl="node2" presStyleIdx="4" presStyleCnt="8" custAng="0" custScaleX="171610" custLinFactNeighborX="-44913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48458B-5444-44C4-8142-4707C184D7FA}" type="pres">
      <dgm:prSet presAssocID="{48FB2264-1082-4D74-B237-31E5BC0958AA}" presName="level3hierChild" presStyleCnt="0"/>
      <dgm:spPr/>
    </dgm:pt>
    <dgm:pt modelId="{6F1D97E9-04C0-464D-A97C-C845C9EF313F}" type="pres">
      <dgm:prSet presAssocID="{22ACB704-0059-4A90-954E-4DD8F27DE521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6ADD94E3-8AF9-4B3A-8C1B-6CF0BCF5FF72}" type="pres">
      <dgm:prSet presAssocID="{22ACB704-0059-4A90-954E-4DD8F27DE521}" presName="connTx" presStyleLbl="parChTrans1D2" presStyleIdx="5" presStyleCnt="8"/>
      <dgm:spPr/>
      <dgm:t>
        <a:bodyPr/>
        <a:lstStyle/>
        <a:p>
          <a:endParaRPr lang="ru-RU"/>
        </a:p>
      </dgm:t>
    </dgm:pt>
    <dgm:pt modelId="{0140FF43-278A-4558-B017-DF32BBA14A82}" type="pres">
      <dgm:prSet presAssocID="{396F7342-E01C-46F5-A754-183DD49C6747}" presName="root2" presStyleCnt="0"/>
      <dgm:spPr/>
    </dgm:pt>
    <dgm:pt modelId="{0A7B5E79-8823-475E-ABE6-02364E837485}" type="pres">
      <dgm:prSet presAssocID="{396F7342-E01C-46F5-A754-183DD49C6747}" presName="LevelTwoTextNode" presStyleLbl="node2" presStyleIdx="5" presStyleCnt="8" custAng="0" custScaleX="171610" custLinFactNeighborX="-44913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03024-1076-432F-8155-AF98D0F94D67}" type="pres">
      <dgm:prSet presAssocID="{396F7342-E01C-46F5-A754-183DD49C6747}" presName="level3hierChild" presStyleCnt="0"/>
      <dgm:spPr/>
    </dgm:pt>
    <dgm:pt modelId="{C25BB81B-C2A8-4708-9DBD-4464775B5D2F}" type="pres">
      <dgm:prSet presAssocID="{D9DD4B39-F9B8-4255-BE95-2EC118426730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2243FDFA-0487-46CA-B1E7-287B8A9CB3B5}" type="pres">
      <dgm:prSet presAssocID="{D9DD4B39-F9B8-4255-BE95-2EC118426730}" presName="connTx" presStyleLbl="parChTrans1D2" presStyleIdx="6" presStyleCnt="8"/>
      <dgm:spPr/>
      <dgm:t>
        <a:bodyPr/>
        <a:lstStyle/>
        <a:p>
          <a:endParaRPr lang="ru-RU"/>
        </a:p>
      </dgm:t>
    </dgm:pt>
    <dgm:pt modelId="{26BFE5D3-C83B-4EEB-9ED0-95CBC5E07EB2}" type="pres">
      <dgm:prSet presAssocID="{E915BF2A-919C-489D-9BBA-49066A9372AC}" presName="root2" presStyleCnt="0"/>
      <dgm:spPr/>
    </dgm:pt>
    <dgm:pt modelId="{75490A6E-4D3E-49B3-A1F3-843D896781DD}" type="pres">
      <dgm:prSet presAssocID="{E915BF2A-919C-489D-9BBA-49066A9372AC}" presName="LevelTwoTextNode" presStyleLbl="node2" presStyleIdx="6" presStyleCnt="8" custAng="0" custScaleX="171610" custLinFactNeighborX="-44913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A7D4D2-9888-4206-BC8C-AB5CF2554A88}" type="pres">
      <dgm:prSet presAssocID="{E915BF2A-919C-489D-9BBA-49066A9372AC}" presName="level3hierChild" presStyleCnt="0"/>
      <dgm:spPr/>
    </dgm:pt>
    <dgm:pt modelId="{731FF590-036C-4666-85CF-A50541AC7002}" type="pres">
      <dgm:prSet presAssocID="{C07C4DDB-4CF6-4A3E-807C-0358DD39B268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1E5AEE8C-FD26-4982-85EC-C76BB1655616}" type="pres">
      <dgm:prSet presAssocID="{C07C4DDB-4CF6-4A3E-807C-0358DD39B268}" presName="connTx" presStyleLbl="parChTrans1D2" presStyleIdx="7" presStyleCnt="8"/>
      <dgm:spPr/>
      <dgm:t>
        <a:bodyPr/>
        <a:lstStyle/>
        <a:p>
          <a:endParaRPr lang="ru-RU"/>
        </a:p>
      </dgm:t>
    </dgm:pt>
    <dgm:pt modelId="{3241BC0F-5649-439F-B37D-24D4AF6A6DD0}" type="pres">
      <dgm:prSet presAssocID="{4E49B2F0-8586-4EA6-B448-39965DA63B83}" presName="root2" presStyleCnt="0"/>
      <dgm:spPr/>
    </dgm:pt>
    <dgm:pt modelId="{0D9B4CD6-BA16-4265-9C80-9C19A84C446A}" type="pres">
      <dgm:prSet presAssocID="{4E49B2F0-8586-4EA6-B448-39965DA63B83}" presName="LevelTwoTextNode" presStyleLbl="node2" presStyleIdx="7" presStyleCnt="8" custAng="0" custScaleX="171610" custLinFactNeighborX="-44913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27C96-8771-49B8-A91A-75BF3613ADE4}" type="pres">
      <dgm:prSet presAssocID="{4E49B2F0-8586-4EA6-B448-39965DA63B83}" presName="level3hierChild" presStyleCnt="0"/>
      <dgm:spPr/>
    </dgm:pt>
  </dgm:ptLst>
  <dgm:cxnLst>
    <dgm:cxn modelId="{0D013819-220F-46E3-9657-DED0BE7C99E9}" srcId="{8DA4DA81-B210-44C2-A31F-B6508B71A3B2}" destId="{94A22D41-23B8-4133-9DCA-408DABF66F10}" srcOrd="0" destOrd="0" parTransId="{E183A86F-20B0-434E-B504-3122015373D1}" sibTransId="{78082379-DA9C-4AE4-A473-15274668A7E9}"/>
    <dgm:cxn modelId="{39B7EE36-B5F8-4A29-ABB9-B0A1C71C7D49}" type="presOf" srcId="{8E28A2DB-B4C2-4B2F-BF01-8EC0472B79F0}" destId="{70CE0D9F-3117-4818-A4D7-6EBFD40346A6}" srcOrd="0" destOrd="0" presId="urn:microsoft.com/office/officeart/2005/8/layout/hierarchy2"/>
    <dgm:cxn modelId="{4DB8F59D-CD36-40B8-ACCD-9272B97FD048}" srcId="{94A22D41-23B8-4133-9DCA-408DABF66F10}" destId="{3FDB1996-5A41-41C9-ACFF-D3A1ADA694AB}" srcOrd="1" destOrd="0" parTransId="{8E28A2DB-B4C2-4B2F-BF01-8EC0472B79F0}" sibTransId="{C4AF9962-023F-4CAE-81B4-97A9A4B80E79}"/>
    <dgm:cxn modelId="{2495192E-2101-4657-989D-9D47B90E0FC2}" type="presOf" srcId="{22ACB704-0059-4A90-954E-4DD8F27DE521}" destId="{6ADD94E3-8AF9-4B3A-8C1B-6CF0BCF5FF72}" srcOrd="1" destOrd="0" presId="urn:microsoft.com/office/officeart/2005/8/layout/hierarchy2"/>
    <dgm:cxn modelId="{B315A06E-6AC2-4F0A-90C0-4AF8A69DC5B6}" type="presOf" srcId="{A9914FDA-8C07-4C3D-AC62-EFB5E5320A86}" destId="{ED87DC70-171D-4710-A9AC-0EE7A5D642F1}" srcOrd="0" destOrd="0" presId="urn:microsoft.com/office/officeart/2005/8/layout/hierarchy2"/>
    <dgm:cxn modelId="{391CE473-015A-4513-AC13-5026552C5514}" type="presOf" srcId="{3FDB1996-5A41-41C9-ACFF-D3A1ADA694AB}" destId="{D1336BED-0AD5-432A-91AE-84BF82A64C08}" srcOrd="0" destOrd="0" presId="urn:microsoft.com/office/officeart/2005/8/layout/hierarchy2"/>
    <dgm:cxn modelId="{50246842-E5CB-4864-B039-780B5F3E8AED}" srcId="{94A22D41-23B8-4133-9DCA-408DABF66F10}" destId="{E915BF2A-919C-489D-9BBA-49066A9372AC}" srcOrd="6" destOrd="0" parTransId="{D9DD4B39-F9B8-4255-BE95-2EC118426730}" sibTransId="{3891BE8E-9E19-49C6-8CCC-45BE82572CF9}"/>
    <dgm:cxn modelId="{8611265A-64CA-4351-8ED2-69FD824E6C54}" srcId="{94A22D41-23B8-4133-9DCA-408DABF66F10}" destId="{1AA5CA24-38BD-4394-8BCD-26B46BA2AC93}" srcOrd="3" destOrd="0" parTransId="{FF930CFE-DB13-4844-A89A-5E31778D8541}" sibTransId="{40B6C618-7148-4B95-A27B-DCAE1AD219DA}"/>
    <dgm:cxn modelId="{367ED805-A4F8-4F76-9846-DA80D2F4BD73}" type="presOf" srcId="{FF930CFE-DB13-4844-A89A-5E31778D8541}" destId="{A137A342-5B64-41F3-B0EC-1CE325F6E8A0}" srcOrd="0" destOrd="0" presId="urn:microsoft.com/office/officeart/2005/8/layout/hierarchy2"/>
    <dgm:cxn modelId="{938058AE-80CD-4DD0-AD03-50A0C0F94BE6}" type="presOf" srcId="{94A22D41-23B8-4133-9DCA-408DABF66F10}" destId="{1F781F1C-0159-42A1-A279-E316C6288267}" srcOrd="0" destOrd="0" presId="urn:microsoft.com/office/officeart/2005/8/layout/hierarchy2"/>
    <dgm:cxn modelId="{24DAD916-4544-4AC6-A783-34D685BED4E2}" type="presOf" srcId="{C07C4DDB-4CF6-4A3E-807C-0358DD39B268}" destId="{1E5AEE8C-FD26-4982-85EC-C76BB1655616}" srcOrd="1" destOrd="0" presId="urn:microsoft.com/office/officeart/2005/8/layout/hierarchy2"/>
    <dgm:cxn modelId="{D6E25904-D289-405C-926D-AEA0D52EDAD9}" type="presOf" srcId="{C07C4DDB-4CF6-4A3E-807C-0358DD39B268}" destId="{731FF590-036C-4666-85CF-A50541AC7002}" srcOrd="0" destOrd="0" presId="urn:microsoft.com/office/officeart/2005/8/layout/hierarchy2"/>
    <dgm:cxn modelId="{494AD6D4-918E-4D46-9F9F-41718E340F1F}" type="presOf" srcId="{FB7A3284-05BA-40AC-B10B-CFE8A4AFED9F}" destId="{C68432E3-0E86-40AA-84BD-06347381F8AB}" srcOrd="0" destOrd="0" presId="urn:microsoft.com/office/officeart/2005/8/layout/hierarchy2"/>
    <dgm:cxn modelId="{29AA381B-2210-4AFD-B953-E6A5C99A461C}" srcId="{94A22D41-23B8-4133-9DCA-408DABF66F10}" destId="{A9914FDA-8C07-4C3D-AC62-EFB5E5320A86}" srcOrd="0" destOrd="0" parTransId="{19EF70C5-34CB-46F2-8023-FCE259605E94}" sibTransId="{67CAC301-7329-4DE0-9311-2016E30417FA}"/>
    <dgm:cxn modelId="{5E3A8502-047A-41FF-A70D-331BF2C15A98}" type="presOf" srcId="{48FB2264-1082-4D74-B237-31E5BC0958AA}" destId="{2E1D9CC9-0F4C-4863-A10A-F0EAA243215D}" srcOrd="0" destOrd="0" presId="urn:microsoft.com/office/officeart/2005/8/layout/hierarchy2"/>
    <dgm:cxn modelId="{38CFEC82-84E7-46AD-B989-B5EE6D678A04}" type="presOf" srcId="{22ACB704-0059-4A90-954E-4DD8F27DE521}" destId="{6F1D97E9-04C0-464D-A97C-C845C9EF313F}" srcOrd="0" destOrd="0" presId="urn:microsoft.com/office/officeart/2005/8/layout/hierarchy2"/>
    <dgm:cxn modelId="{B19C07B2-19F9-45E5-831D-B739B57E1921}" type="presOf" srcId="{396F7342-E01C-46F5-A754-183DD49C6747}" destId="{0A7B5E79-8823-475E-ABE6-02364E837485}" srcOrd="0" destOrd="0" presId="urn:microsoft.com/office/officeart/2005/8/layout/hierarchy2"/>
    <dgm:cxn modelId="{5876E3B0-1EFD-4A87-B5EB-C3EFAE118BB4}" type="presOf" srcId="{C00396A3-183E-48A1-A0C9-69DEAFA9C15A}" destId="{7E1ED8F2-5F8E-4CAE-87B8-9CF9F0E75555}" srcOrd="0" destOrd="0" presId="urn:microsoft.com/office/officeart/2005/8/layout/hierarchy2"/>
    <dgm:cxn modelId="{7D3DC172-9C5E-49E8-9D61-5D08821A21B0}" type="presOf" srcId="{C00396A3-183E-48A1-A0C9-69DEAFA9C15A}" destId="{C7AD2B53-4940-4971-BFE8-B14105DFFDD7}" srcOrd="1" destOrd="0" presId="urn:microsoft.com/office/officeart/2005/8/layout/hierarchy2"/>
    <dgm:cxn modelId="{3D19022B-6685-46C5-8549-E88F26A7294B}" type="presOf" srcId="{8E28A2DB-B4C2-4B2F-BF01-8EC0472B79F0}" destId="{0DA415E9-B918-48AD-A957-E344D222E541}" srcOrd="1" destOrd="0" presId="urn:microsoft.com/office/officeart/2005/8/layout/hierarchy2"/>
    <dgm:cxn modelId="{18C31F5E-882A-4CCF-A63E-43B5FF65DF5B}" type="presOf" srcId="{19EF70C5-34CB-46F2-8023-FCE259605E94}" destId="{8D4BF9E0-E9E2-4639-BC44-561CD81FB480}" srcOrd="1" destOrd="0" presId="urn:microsoft.com/office/officeart/2005/8/layout/hierarchy2"/>
    <dgm:cxn modelId="{44D870CE-052E-405C-8D3E-ADF1C2F2996B}" type="presOf" srcId="{4E49B2F0-8586-4EA6-B448-39965DA63B83}" destId="{0D9B4CD6-BA16-4265-9C80-9C19A84C446A}" srcOrd="0" destOrd="0" presId="urn:microsoft.com/office/officeart/2005/8/layout/hierarchy2"/>
    <dgm:cxn modelId="{79AD80D3-E0C1-4A3D-BB6B-96105083A4B3}" srcId="{94A22D41-23B8-4133-9DCA-408DABF66F10}" destId="{FB7A3284-05BA-40AC-B10B-CFE8A4AFED9F}" srcOrd="2" destOrd="0" parTransId="{F728A9ED-6E0D-4ECC-A2FC-D6E1D404361B}" sibTransId="{0804F8F6-BB13-4BDA-9545-652A96394336}"/>
    <dgm:cxn modelId="{5BFEF95A-6535-464A-B30A-30D190BAEB52}" type="presOf" srcId="{F728A9ED-6E0D-4ECC-A2FC-D6E1D404361B}" destId="{91A10103-BF67-45B8-8F9A-BFE9308C5E20}" srcOrd="1" destOrd="0" presId="urn:microsoft.com/office/officeart/2005/8/layout/hierarchy2"/>
    <dgm:cxn modelId="{3B387328-4DE8-4777-9822-BA235323FF0A}" type="presOf" srcId="{8DA4DA81-B210-44C2-A31F-B6508B71A3B2}" destId="{E8C146F2-E1DA-456C-A3ED-882584DDF90A}" srcOrd="0" destOrd="0" presId="urn:microsoft.com/office/officeart/2005/8/layout/hierarchy2"/>
    <dgm:cxn modelId="{D796C949-B667-49D7-BE4A-48F582443527}" srcId="{94A22D41-23B8-4133-9DCA-408DABF66F10}" destId="{4E49B2F0-8586-4EA6-B448-39965DA63B83}" srcOrd="7" destOrd="0" parTransId="{C07C4DDB-4CF6-4A3E-807C-0358DD39B268}" sibTransId="{BC612322-68E4-4201-AE4F-7DF0ADA78175}"/>
    <dgm:cxn modelId="{E80A4525-9FFF-490C-8914-D976639DC293}" type="presOf" srcId="{D9DD4B39-F9B8-4255-BE95-2EC118426730}" destId="{2243FDFA-0487-46CA-B1E7-287B8A9CB3B5}" srcOrd="1" destOrd="0" presId="urn:microsoft.com/office/officeart/2005/8/layout/hierarchy2"/>
    <dgm:cxn modelId="{C7C739E2-FF6D-4428-AEC9-10773EDFAF69}" type="presOf" srcId="{E915BF2A-919C-489D-9BBA-49066A9372AC}" destId="{75490A6E-4D3E-49B3-A1F3-843D896781DD}" srcOrd="0" destOrd="0" presId="urn:microsoft.com/office/officeart/2005/8/layout/hierarchy2"/>
    <dgm:cxn modelId="{101D5353-5AF1-4F78-8935-B8C8D544BCC7}" type="presOf" srcId="{F728A9ED-6E0D-4ECC-A2FC-D6E1D404361B}" destId="{D043692A-0112-44A3-8B84-93508B42D35C}" srcOrd="0" destOrd="0" presId="urn:microsoft.com/office/officeart/2005/8/layout/hierarchy2"/>
    <dgm:cxn modelId="{B6A76FAA-7812-43D2-9F70-36E3810A3C56}" type="presOf" srcId="{FF930CFE-DB13-4844-A89A-5E31778D8541}" destId="{FE4718FE-A0A9-4C91-8E5C-B046CB49BE3E}" srcOrd="1" destOrd="0" presId="urn:microsoft.com/office/officeart/2005/8/layout/hierarchy2"/>
    <dgm:cxn modelId="{B35254D0-681D-41E4-8946-F4DED92E15E8}" type="presOf" srcId="{D9DD4B39-F9B8-4255-BE95-2EC118426730}" destId="{C25BB81B-C2A8-4708-9DBD-4464775B5D2F}" srcOrd="0" destOrd="0" presId="urn:microsoft.com/office/officeart/2005/8/layout/hierarchy2"/>
    <dgm:cxn modelId="{3E66A63F-2301-48B0-A21F-CE67B76AD5F4}" srcId="{94A22D41-23B8-4133-9DCA-408DABF66F10}" destId="{48FB2264-1082-4D74-B237-31E5BC0958AA}" srcOrd="4" destOrd="0" parTransId="{C00396A3-183E-48A1-A0C9-69DEAFA9C15A}" sibTransId="{24ED9A34-099C-4B78-9DC5-AA66883F29A6}"/>
    <dgm:cxn modelId="{44705F65-C407-4276-8415-ADDF13FEADF3}" srcId="{94A22D41-23B8-4133-9DCA-408DABF66F10}" destId="{396F7342-E01C-46F5-A754-183DD49C6747}" srcOrd="5" destOrd="0" parTransId="{22ACB704-0059-4A90-954E-4DD8F27DE521}" sibTransId="{C3BBB41E-1406-4438-8BA8-6F1C1B236D2C}"/>
    <dgm:cxn modelId="{BB56E9A2-837D-4E1C-8BC5-A0DE3EDB30AC}" type="presOf" srcId="{1AA5CA24-38BD-4394-8BCD-26B46BA2AC93}" destId="{623C4EBB-D8F3-40F3-B1EB-61D6390505BC}" srcOrd="0" destOrd="0" presId="urn:microsoft.com/office/officeart/2005/8/layout/hierarchy2"/>
    <dgm:cxn modelId="{A879CA14-4CC0-4A21-99F6-6F872897368D}" type="presOf" srcId="{19EF70C5-34CB-46F2-8023-FCE259605E94}" destId="{B0173BBE-7F91-405F-98D4-26C9E804A90D}" srcOrd="0" destOrd="0" presId="urn:microsoft.com/office/officeart/2005/8/layout/hierarchy2"/>
    <dgm:cxn modelId="{A857F9EA-BD26-498D-97C4-F89FA34EB123}" type="presParOf" srcId="{E8C146F2-E1DA-456C-A3ED-882584DDF90A}" destId="{6BC320DA-BB3F-4968-9E5C-C0645F74CA21}" srcOrd="0" destOrd="0" presId="urn:microsoft.com/office/officeart/2005/8/layout/hierarchy2"/>
    <dgm:cxn modelId="{24DB398F-0B3C-44D8-80C7-18966B53BC78}" type="presParOf" srcId="{6BC320DA-BB3F-4968-9E5C-C0645F74CA21}" destId="{1F781F1C-0159-42A1-A279-E316C6288267}" srcOrd="0" destOrd="0" presId="urn:microsoft.com/office/officeart/2005/8/layout/hierarchy2"/>
    <dgm:cxn modelId="{7330870C-91F1-4A74-B3E7-2A8DE707BE1B}" type="presParOf" srcId="{6BC320DA-BB3F-4968-9E5C-C0645F74CA21}" destId="{5DB162D7-30BD-49CE-B0A1-E3944A0A218F}" srcOrd="1" destOrd="0" presId="urn:microsoft.com/office/officeart/2005/8/layout/hierarchy2"/>
    <dgm:cxn modelId="{8062DEB2-D804-4F4E-BFBD-1E95E3662779}" type="presParOf" srcId="{5DB162D7-30BD-49CE-B0A1-E3944A0A218F}" destId="{B0173BBE-7F91-405F-98D4-26C9E804A90D}" srcOrd="0" destOrd="0" presId="urn:microsoft.com/office/officeart/2005/8/layout/hierarchy2"/>
    <dgm:cxn modelId="{59814BD9-CBC2-4C9F-8105-9074EEAC93A8}" type="presParOf" srcId="{B0173BBE-7F91-405F-98D4-26C9E804A90D}" destId="{8D4BF9E0-E9E2-4639-BC44-561CD81FB480}" srcOrd="0" destOrd="0" presId="urn:microsoft.com/office/officeart/2005/8/layout/hierarchy2"/>
    <dgm:cxn modelId="{E80B6375-5EF6-487E-AAF2-8F1A0CA52C66}" type="presParOf" srcId="{5DB162D7-30BD-49CE-B0A1-E3944A0A218F}" destId="{FB01421C-C156-4817-9985-3C54AE3451C0}" srcOrd="1" destOrd="0" presId="urn:microsoft.com/office/officeart/2005/8/layout/hierarchy2"/>
    <dgm:cxn modelId="{6B562738-59E4-44B6-820E-76C11F587E95}" type="presParOf" srcId="{FB01421C-C156-4817-9985-3C54AE3451C0}" destId="{ED87DC70-171D-4710-A9AC-0EE7A5D642F1}" srcOrd="0" destOrd="0" presId="urn:microsoft.com/office/officeart/2005/8/layout/hierarchy2"/>
    <dgm:cxn modelId="{9B16F85E-F15E-4939-B2B6-9F67C75974E3}" type="presParOf" srcId="{FB01421C-C156-4817-9985-3C54AE3451C0}" destId="{9281F8ED-FDDD-430A-B2DB-E0EB322367AC}" srcOrd="1" destOrd="0" presId="urn:microsoft.com/office/officeart/2005/8/layout/hierarchy2"/>
    <dgm:cxn modelId="{C21ACCBE-8578-4290-9DCD-59FA716DFA96}" type="presParOf" srcId="{5DB162D7-30BD-49CE-B0A1-E3944A0A218F}" destId="{70CE0D9F-3117-4818-A4D7-6EBFD40346A6}" srcOrd="2" destOrd="0" presId="urn:microsoft.com/office/officeart/2005/8/layout/hierarchy2"/>
    <dgm:cxn modelId="{B4823B13-6457-4987-B562-C2B58D490DD6}" type="presParOf" srcId="{70CE0D9F-3117-4818-A4D7-6EBFD40346A6}" destId="{0DA415E9-B918-48AD-A957-E344D222E541}" srcOrd="0" destOrd="0" presId="urn:microsoft.com/office/officeart/2005/8/layout/hierarchy2"/>
    <dgm:cxn modelId="{521593A5-DBB2-4A91-B725-A97590989DFC}" type="presParOf" srcId="{5DB162D7-30BD-49CE-B0A1-E3944A0A218F}" destId="{FA2AD272-F561-4C04-B199-CFE8914AF157}" srcOrd="3" destOrd="0" presId="urn:microsoft.com/office/officeart/2005/8/layout/hierarchy2"/>
    <dgm:cxn modelId="{8EFBA960-1F06-43AF-B8A3-5BB1E5D98AEB}" type="presParOf" srcId="{FA2AD272-F561-4C04-B199-CFE8914AF157}" destId="{D1336BED-0AD5-432A-91AE-84BF82A64C08}" srcOrd="0" destOrd="0" presId="urn:microsoft.com/office/officeart/2005/8/layout/hierarchy2"/>
    <dgm:cxn modelId="{53A1F19C-623E-4E75-98C0-EDD6B5E38A64}" type="presParOf" srcId="{FA2AD272-F561-4C04-B199-CFE8914AF157}" destId="{C5A4361A-9A82-4630-B7C8-B7366A7F371E}" srcOrd="1" destOrd="0" presId="urn:microsoft.com/office/officeart/2005/8/layout/hierarchy2"/>
    <dgm:cxn modelId="{E9D2B336-FA95-43EA-8BF5-FEEBC0FADFE8}" type="presParOf" srcId="{5DB162D7-30BD-49CE-B0A1-E3944A0A218F}" destId="{D043692A-0112-44A3-8B84-93508B42D35C}" srcOrd="4" destOrd="0" presId="urn:microsoft.com/office/officeart/2005/8/layout/hierarchy2"/>
    <dgm:cxn modelId="{AE460535-2539-45BA-BF6E-42B3F49C4E40}" type="presParOf" srcId="{D043692A-0112-44A3-8B84-93508B42D35C}" destId="{91A10103-BF67-45B8-8F9A-BFE9308C5E20}" srcOrd="0" destOrd="0" presId="urn:microsoft.com/office/officeart/2005/8/layout/hierarchy2"/>
    <dgm:cxn modelId="{D7E05569-A5E1-46FE-9E91-BA10270568BC}" type="presParOf" srcId="{5DB162D7-30BD-49CE-B0A1-E3944A0A218F}" destId="{752D14EF-8930-4C75-A97A-B3C0C38CEC7D}" srcOrd="5" destOrd="0" presId="urn:microsoft.com/office/officeart/2005/8/layout/hierarchy2"/>
    <dgm:cxn modelId="{1FF004A8-C5DE-4069-B647-FA72C696FAB8}" type="presParOf" srcId="{752D14EF-8930-4C75-A97A-B3C0C38CEC7D}" destId="{C68432E3-0E86-40AA-84BD-06347381F8AB}" srcOrd="0" destOrd="0" presId="urn:microsoft.com/office/officeart/2005/8/layout/hierarchy2"/>
    <dgm:cxn modelId="{71AD6037-D478-4104-9B9F-51A2141F69F4}" type="presParOf" srcId="{752D14EF-8930-4C75-A97A-B3C0C38CEC7D}" destId="{8256F5CF-27E0-4C59-9864-4005BAAED951}" srcOrd="1" destOrd="0" presId="urn:microsoft.com/office/officeart/2005/8/layout/hierarchy2"/>
    <dgm:cxn modelId="{CEC1D3D5-1C48-4C71-9681-F3D21243F695}" type="presParOf" srcId="{5DB162D7-30BD-49CE-B0A1-E3944A0A218F}" destId="{A137A342-5B64-41F3-B0EC-1CE325F6E8A0}" srcOrd="6" destOrd="0" presId="urn:microsoft.com/office/officeart/2005/8/layout/hierarchy2"/>
    <dgm:cxn modelId="{6247A288-9AA2-4935-94BC-3A3FF77CE43D}" type="presParOf" srcId="{A137A342-5B64-41F3-B0EC-1CE325F6E8A0}" destId="{FE4718FE-A0A9-4C91-8E5C-B046CB49BE3E}" srcOrd="0" destOrd="0" presId="urn:microsoft.com/office/officeart/2005/8/layout/hierarchy2"/>
    <dgm:cxn modelId="{701809DE-4796-43D4-B33A-C71F8EE45D44}" type="presParOf" srcId="{5DB162D7-30BD-49CE-B0A1-E3944A0A218F}" destId="{44515416-6C49-47BD-98FC-D5239DDB9CEC}" srcOrd="7" destOrd="0" presId="urn:microsoft.com/office/officeart/2005/8/layout/hierarchy2"/>
    <dgm:cxn modelId="{5710078E-24D2-4516-84D9-7688459FA9A5}" type="presParOf" srcId="{44515416-6C49-47BD-98FC-D5239DDB9CEC}" destId="{623C4EBB-D8F3-40F3-B1EB-61D6390505BC}" srcOrd="0" destOrd="0" presId="urn:microsoft.com/office/officeart/2005/8/layout/hierarchy2"/>
    <dgm:cxn modelId="{1B9C64E9-D507-4C35-B5B6-BDB51F8A69B0}" type="presParOf" srcId="{44515416-6C49-47BD-98FC-D5239DDB9CEC}" destId="{D5F27687-7F1E-406B-B070-2AC39E2C499A}" srcOrd="1" destOrd="0" presId="urn:microsoft.com/office/officeart/2005/8/layout/hierarchy2"/>
    <dgm:cxn modelId="{FA298C5E-CB25-4FF2-B627-539884112123}" type="presParOf" srcId="{5DB162D7-30BD-49CE-B0A1-E3944A0A218F}" destId="{7E1ED8F2-5F8E-4CAE-87B8-9CF9F0E75555}" srcOrd="8" destOrd="0" presId="urn:microsoft.com/office/officeart/2005/8/layout/hierarchy2"/>
    <dgm:cxn modelId="{0E45CE8A-1322-40C6-9D09-198A9DA77DF3}" type="presParOf" srcId="{7E1ED8F2-5F8E-4CAE-87B8-9CF9F0E75555}" destId="{C7AD2B53-4940-4971-BFE8-B14105DFFDD7}" srcOrd="0" destOrd="0" presId="urn:microsoft.com/office/officeart/2005/8/layout/hierarchy2"/>
    <dgm:cxn modelId="{AB724C4D-D10C-4C38-97C2-5822B2404E86}" type="presParOf" srcId="{5DB162D7-30BD-49CE-B0A1-E3944A0A218F}" destId="{8EA9FB68-2984-4F58-951C-843FDF337986}" srcOrd="9" destOrd="0" presId="urn:microsoft.com/office/officeart/2005/8/layout/hierarchy2"/>
    <dgm:cxn modelId="{1EF64A40-3178-4CEA-ABAC-AF885B694371}" type="presParOf" srcId="{8EA9FB68-2984-4F58-951C-843FDF337986}" destId="{2E1D9CC9-0F4C-4863-A10A-F0EAA243215D}" srcOrd="0" destOrd="0" presId="urn:microsoft.com/office/officeart/2005/8/layout/hierarchy2"/>
    <dgm:cxn modelId="{8F92C9AF-DE95-4604-8F45-37DA75446B34}" type="presParOf" srcId="{8EA9FB68-2984-4F58-951C-843FDF337986}" destId="{BD48458B-5444-44C4-8142-4707C184D7FA}" srcOrd="1" destOrd="0" presId="urn:microsoft.com/office/officeart/2005/8/layout/hierarchy2"/>
    <dgm:cxn modelId="{1AC43615-D0DF-45AD-9418-7843899ECE88}" type="presParOf" srcId="{5DB162D7-30BD-49CE-B0A1-E3944A0A218F}" destId="{6F1D97E9-04C0-464D-A97C-C845C9EF313F}" srcOrd="10" destOrd="0" presId="urn:microsoft.com/office/officeart/2005/8/layout/hierarchy2"/>
    <dgm:cxn modelId="{9D16ADC3-2E1B-4FDE-BF14-729E41A252D7}" type="presParOf" srcId="{6F1D97E9-04C0-464D-A97C-C845C9EF313F}" destId="{6ADD94E3-8AF9-4B3A-8C1B-6CF0BCF5FF72}" srcOrd="0" destOrd="0" presId="urn:microsoft.com/office/officeart/2005/8/layout/hierarchy2"/>
    <dgm:cxn modelId="{A3F36CC7-49A3-463D-B20C-33B7C3F07FE4}" type="presParOf" srcId="{5DB162D7-30BD-49CE-B0A1-E3944A0A218F}" destId="{0140FF43-278A-4558-B017-DF32BBA14A82}" srcOrd="11" destOrd="0" presId="urn:microsoft.com/office/officeart/2005/8/layout/hierarchy2"/>
    <dgm:cxn modelId="{FA31A79E-C080-44DC-A027-6C6CE085741E}" type="presParOf" srcId="{0140FF43-278A-4558-B017-DF32BBA14A82}" destId="{0A7B5E79-8823-475E-ABE6-02364E837485}" srcOrd="0" destOrd="0" presId="urn:microsoft.com/office/officeart/2005/8/layout/hierarchy2"/>
    <dgm:cxn modelId="{3D911438-AFA2-4521-AED8-46C3FF49C70F}" type="presParOf" srcId="{0140FF43-278A-4558-B017-DF32BBA14A82}" destId="{3B803024-1076-432F-8155-AF98D0F94D67}" srcOrd="1" destOrd="0" presId="urn:microsoft.com/office/officeart/2005/8/layout/hierarchy2"/>
    <dgm:cxn modelId="{D0D9D893-E975-4149-8C57-AC52A1D3C2E6}" type="presParOf" srcId="{5DB162D7-30BD-49CE-B0A1-E3944A0A218F}" destId="{C25BB81B-C2A8-4708-9DBD-4464775B5D2F}" srcOrd="12" destOrd="0" presId="urn:microsoft.com/office/officeart/2005/8/layout/hierarchy2"/>
    <dgm:cxn modelId="{290B7A70-1A56-499E-A802-C64CFA18B6DA}" type="presParOf" srcId="{C25BB81B-C2A8-4708-9DBD-4464775B5D2F}" destId="{2243FDFA-0487-46CA-B1E7-287B8A9CB3B5}" srcOrd="0" destOrd="0" presId="urn:microsoft.com/office/officeart/2005/8/layout/hierarchy2"/>
    <dgm:cxn modelId="{44130D89-649D-4CDE-A512-1F901C265F82}" type="presParOf" srcId="{5DB162D7-30BD-49CE-B0A1-E3944A0A218F}" destId="{26BFE5D3-C83B-4EEB-9ED0-95CBC5E07EB2}" srcOrd="13" destOrd="0" presId="urn:microsoft.com/office/officeart/2005/8/layout/hierarchy2"/>
    <dgm:cxn modelId="{ADF45255-5744-4584-916D-ED2A98BA6640}" type="presParOf" srcId="{26BFE5D3-C83B-4EEB-9ED0-95CBC5E07EB2}" destId="{75490A6E-4D3E-49B3-A1F3-843D896781DD}" srcOrd="0" destOrd="0" presId="urn:microsoft.com/office/officeart/2005/8/layout/hierarchy2"/>
    <dgm:cxn modelId="{0CAB1A39-BCCE-4BF6-86A5-15EB15BF2B58}" type="presParOf" srcId="{26BFE5D3-C83B-4EEB-9ED0-95CBC5E07EB2}" destId="{85A7D4D2-9888-4206-BC8C-AB5CF2554A88}" srcOrd="1" destOrd="0" presId="urn:microsoft.com/office/officeart/2005/8/layout/hierarchy2"/>
    <dgm:cxn modelId="{B447E877-409E-4791-96CA-63E1609D66C0}" type="presParOf" srcId="{5DB162D7-30BD-49CE-B0A1-E3944A0A218F}" destId="{731FF590-036C-4666-85CF-A50541AC7002}" srcOrd="14" destOrd="0" presId="urn:microsoft.com/office/officeart/2005/8/layout/hierarchy2"/>
    <dgm:cxn modelId="{07200787-E684-4B08-971A-A2E01ACDF831}" type="presParOf" srcId="{731FF590-036C-4666-85CF-A50541AC7002}" destId="{1E5AEE8C-FD26-4982-85EC-C76BB1655616}" srcOrd="0" destOrd="0" presId="urn:microsoft.com/office/officeart/2005/8/layout/hierarchy2"/>
    <dgm:cxn modelId="{8B200AFD-CE74-4FD3-978E-0A76320F4F78}" type="presParOf" srcId="{5DB162D7-30BD-49CE-B0A1-E3944A0A218F}" destId="{3241BC0F-5649-439F-B37D-24D4AF6A6DD0}" srcOrd="15" destOrd="0" presId="urn:microsoft.com/office/officeart/2005/8/layout/hierarchy2"/>
    <dgm:cxn modelId="{C90DA7F2-8E12-4265-AF8C-7DD7192FFBDE}" type="presParOf" srcId="{3241BC0F-5649-439F-B37D-24D4AF6A6DD0}" destId="{0D9B4CD6-BA16-4265-9C80-9C19A84C446A}" srcOrd="0" destOrd="0" presId="urn:microsoft.com/office/officeart/2005/8/layout/hierarchy2"/>
    <dgm:cxn modelId="{8B7505B8-948F-4F96-8D98-6B823CC10102}" type="presParOf" srcId="{3241BC0F-5649-439F-B37D-24D4AF6A6DD0}" destId="{7FB27C96-8771-49B8-A91A-75BF3613AD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8921F-D662-4518-9FB6-F08C0D57446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9CCBF01-D91C-4F7E-9865-BFE5DB7C30A4}">
      <dgm:prSet phldrT="[Текст]" custT="1"/>
      <dgm:spPr/>
      <dgm:t>
        <a:bodyPr/>
        <a:lstStyle/>
        <a:p>
          <a:endParaRPr lang="ru-RU" sz="2400" b="1" dirty="0">
            <a:solidFill>
              <a:schemeClr val="bg1"/>
            </a:solidFill>
          </a:endParaRPr>
        </a:p>
      </dgm:t>
    </dgm:pt>
    <dgm:pt modelId="{86EEEB97-E749-48AD-84E9-5EE99195E21D}" type="parTrans" cxnId="{C11BA7D8-C692-484B-B06A-2F3E7AF4C80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A110B89-8018-4294-A11D-513D7ED34EDA}" type="sibTrans" cxnId="{C11BA7D8-C692-484B-B06A-2F3E7AF4C80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095F361-5442-4E58-9DFF-487097D2B8D6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216139DC-17AE-4FEE-80A6-A8744DCE48DC}" type="parTrans" cxnId="{3E7BA0D1-9B95-493D-9F2D-FA59BB61FFD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C1A4C6F-2D8E-45D1-A87A-814B687B8356}" type="sibTrans" cxnId="{3E7BA0D1-9B95-493D-9F2D-FA59BB61FFD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D80B634-696F-4A80-83A8-28B428F96B0E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57D442E9-B98F-42BD-BEC1-959C8F43BE36}" type="parTrans" cxnId="{41CEACE6-A878-4436-9FEB-4254F777DFE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06C933A-B8BC-40C2-A5EA-B83A4307D005}" type="sibTrans" cxnId="{41CEACE6-A878-4436-9FEB-4254F777DFE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75FA918-3C69-495E-9A35-57914810163F}" type="asst">
      <dgm:prSet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DC38CE9D-4CF2-477B-9734-E43410D6FFC8}" type="parTrans" cxnId="{A02398F3-1E68-4197-92E8-B02A7836C40B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6ED7B01-8C61-4B5D-AD21-F3611087F2CE}" type="sibTrans" cxnId="{A02398F3-1E68-4197-92E8-B02A7836C40B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F2B39E5-18B6-4F21-A5D5-810612D4D4A2}" type="pres">
      <dgm:prSet presAssocID="{D1D8921F-D662-4518-9FB6-F08C0D5744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D9C45-8526-4B5A-AFE0-FE82DE105B54}" type="pres">
      <dgm:prSet presAssocID="{29CCBF01-D91C-4F7E-9865-BFE5DB7C30A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140A5BE-5DB1-4937-984C-16D6D9BFE35F}" type="pres">
      <dgm:prSet presAssocID="{29CCBF01-D91C-4F7E-9865-BFE5DB7C30A4}" presName="rootComposite1" presStyleCnt="0"/>
      <dgm:spPr/>
      <dgm:t>
        <a:bodyPr/>
        <a:lstStyle/>
        <a:p>
          <a:endParaRPr lang="ru-RU"/>
        </a:p>
      </dgm:t>
    </dgm:pt>
    <dgm:pt modelId="{B3C34452-D17E-453A-B861-EA4DF477C255}" type="pres">
      <dgm:prSet presAssocID="{29CCBF01-D91C-4F7E-9865-BFE5DB7C30A4}" presName="rootText1" presStyleLbl="node0" presStyleIdx="0" presStyleCnt="1" custScaleX="128502" custLinFactNeighborX="232" custLinFactNeighborY="-20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7AF82-5BA2-42BF-846A-914FA6E7747D}" type="pres">
      <dgm:prSet presAssocID="{29CCBF01-D91C-4F7E-9865-BFE5DB7C30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C9EEDB3-0DFA-4A77-A801-90E99A58EC68}" type="pres">
      <dgm:prSet presAssocID="{29CCBF01-D91C-4F7E-9865-BFE5DB7C30A4}" presName="hierChild2" presStyleCnt="0"/>
      <dgm:spPr/>
      <dgm:t>
        <a:bodyPr/>
        <a:lstStyle/>
        <a:p>
          <a:endParaRPr lang="ru-RU"/>
        </a:p>
      </dgm:t>
    </dgm:pt>
    <dgm:pt modelId="{317C64ED-48E9-4EDB-865F-5E1FE2B24A53}" type="pres">
      <dgm:prSet presAssocID="{216139DC-17AE-4FEE-80A6-A8744DCE48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829FF14-ADD4-42B3-B9D3-167B10673263}" type="pres">
      <dgm:prSet presAssocID="{2095F361-5442-4E58-9DFF-487097D2B8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DB0E68-379A-452C-902A-DE250522300E}" type="pres">
      <dgm:prSet presAssocID="{2095F361-5442-4E58-9DFF-487097D2B8D6}" presName="rootComposite" presStyleCnt="0"/>
      <dgm:spPr/>
      <dgm:t>
        <a:bodyPr/>
        <a:lstStyle/>
        <a:p>
          <a:endParaRPr lang="ru-RU"/>
        </a:p>
      </dgm:t>
    </dgm:pt>
    <dgm:pt modelId="{39E0EA42-B35F-4CB9-9E99-94051135A374}" type="pres">
      <dgm:prSet presAssocID="{2095F361-5442-4E58-9DFF-487097D2B8D6}" presName="rootText" presStyleLbl="node2" presStyleIdx="0" presStyleCnt="2" custScaleX="113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9BD5-321C-4FFC-AEAF-FA39769B9065}" type="pres">
      <dgm:prSet presAssocID="{2095F361-5442-4E58-9DFF-487097D2B8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79638474-6B86-459C-B24F-E3E3CA3FDF98}" type="pres">
      <dgm:prSet presAssocID="{2095F361-5442-4E58-9DFF-487097D2B8D6}" presName="hierChild4" presStyleCnt="0"/>
      <dgm:spPr/>
      <dgm:t>
        <a:bodyPr/>
        <a:lstStyle/>
        <a:p>
          <a:endParaRPr lang="ru-RU"/>
        </a:p>
      </dgm:t>
    </dgm:pt>
    <dgm:pt modelId="{F349F9D7-0E69-4E8C-870D-7A241FBC4C51}" type="pres">
      <dgm:prSet presAssocID="{2095F361-5442-4E58-9DFF-487097D2B8D6}" presName="hierChild5" presStyleCnt="0"/>
      <dgm:spPr/>
      <dgm:t>
        <a:bodyPr/>
        <a:lstStyle/>
        <a:p>
          <a:endParaRPr lang="ru-RU"/>
        </a:p>
      </dgm:t>
    </dgm:pt>
    <dgm:pt modelId="{AD082654-4890-4250-A53A-4764D0E3C1DA}" type="pres">
      <dgm:prSet presAssocID="{57D442E9-B98F-42BD-BEC1-959C8F43BE3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470DF90-FC56-427D-969D-23D42CB437B2}" type="pres">
      <dgm:prSet presAssocID="{AD80B634-696F-4A80-83A8-28B428F96B0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69C2AB-13EA-4EE9-BF7C-8EA3CC8D9519}" type="pres">
      <dgm:prSet presAssocID="{AD80B634-696F-4A80-83A8-28B428F96B0E}" presName="rootComposite" presStyleCnt="0"/>
      <dgm:spPr/>
      <dgm:t>
        <a:bodyPr/>
        <a:lstStyle/>
        <a:p>
          <a:endParaRPr lang="ru-RU"/>
        </a:p>
      </dgm:t>
    </dgm:pt>
    <dgm:pt modelId="{BC11EAC2-8088-40AE-A14A-83556442ED40}" type="pres">
      <dgm:prSet presAssocID="{AD80B634-696F-4A80-83A8-28B428F96B0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8597A-5E53-4941-B9C0-7AACC749EED4}" type="pres">
      <dgm:prSet presAssocID="{AD80B634-696F-4A80-83A8-28B428F96B0E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781B63-4EBA-4E82-AFE1-DEB3B60B5C16}" type="pres">
      <dgm:prSet presAssocID="{AD80B634-696F-4A80-83A8-28B428F96B0E}" presName="hierChild4" presStyleCnt="0"/>
      <dgm:spPr/>
      <dgm:t>
        <a:bodyPr/>
        <a:lstStyle/>
        <a:p>
          <a:endParaRPr lang="ru-RU"/>
        </a:p>
      </dgm:t>
    </dgm:pt>
    <dgm:pt modelId="{927A893C-FA6B-4046-9716-0ADD2EA1201B}" type="pres">
      <dgm:prSet presAssocID="{AD80B634-696F-4A80-83A8-28B428F96B0E}" presName="hierChild5" presStyleCnt="0"/>
      <dgm:spPr/>
      <dgm:t>
        <a:bodyPr/>
        <a:lstStyle/>
        <a:p>
          <a:endParaRPr lang="ru-RU"/>
        </a:p>
      </dgm:t>
    </dgm:pt>
    <dgm:pt modelId="{C0609FA2-4906-47CA-A7EA-95843D80CAB6}" type="pres">
      <dgm:prSet presAssocID="{29CCBF01-D91C-4F7E-9865-BFE5DB7C30A4}" presName="hierChild3" presStyleCnt="0"/>
      <dgm:spPr/>
      <dgm:t>
        <a:bodyPr/>
        <a:lstStyle/>
        <a:p>
          <a:endParaRPr lang="ru-RU"/>
        </a:p>
      </dgm:t>
    </dgm:pt>
    <dgm:pt modelId="{BCBD6023-26E8-4DEA-AB8C-B7C45A1EF343}" type="pres">
      <dgm:prSet presAssocID="{DC38CE9D-4CF2-477B-9734-E43410D6FFC8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D8DB3697-C397-42FA-B8E8-7BEA7C3092AE}" type="pres">
      <dgm:prSet presAssocID="{275FA918-3C69-495E-9A35-57914810163F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39A5150-6C94-48A4-9875-435BDDEACFB0}" type="pres">
      <dgm:prSet presAssocID="{275FA918-3C69-495E-9A35-57914810163F}" presName="rootComposite3" presStyleCnt="0"/>
      <dgm:spPr/>
      <dgm:t>
        <a:bodyPr/>
        <a:lstStyle/>
        <a:p>
          <a:endParaRPr lang="ru-RU"/>
        </a:p>
      </dgm:t>
    </dgm:pt>
    <dgm:pt modelId="{12DF0EE1-FE3A-4583-9F3D-128715F8C33E}" type="pres">
      <dgm:prSet presAssocID="{275FA918-3C69-495E-9A35-57914810163F}" presName="rootText3" presStyleLbl="asst1" presStyleIdx="0" presStyleCnt="1" custScaleX="132892" custLinFactNeighborX="78239" custLinFactNeighborY="-8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6FE50-E7EF-4AC2-B9DB-48F17913837F}" type="pres">
      <dgm:prSet presAssocID="{275FA918-3C69-495E-9A35-57914810163F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613D3F5-C241-4A5A-9E76-3706BDDB2E0D}" type="pres">
      <dgm:prSet presAssocID="{275FA918-3C69-495E-9A35-57914810163F}" presName="hierChild6" presStyleCnt="0"/>
      <dgm:spPr/>
      <dgm:t>
        <a:bodyPr/>
        <a:lstStyle/>
        <a:p>
          <a:endParaRPr lang="ru-RU"/>
        </a:p>
      </dgm:t>
    </dgm:pt>
    <dgm:pt modelId="{137A38BC-8590-41C1-904D-34461FC7D316}" type="pres">
      <dgm:prSet presAssocID="{275FA918-3C69-495E-9A35-57914810163F}" presName="hierChild7" presStyleCnt="0"/>
      <dgm:spPr/>
      <dgm:t>
        <a:bodyPr/>
        <a:lstStyle/>
        <a:p>
          <a:endParaRPr lang="ru-RU"/>
        </a:p>
      </dgm:t>
    </dgm:pt>
  </dgm:ptLst>
  <dgm:cxnLst>
    <dgm:cxn modelId="{32BF0A5B-D79A-4AAC-A11C-69B78A9D8525}" type="presOf" srcId="{57D442E9-B98F-42BD-BEC1-959C8F43BE36}" destId="{AD082654-4890-4250-A53A-4764D0E3C1DA}" srcOrd="0" destOrd="0" presId="urn:microsoft.com/office/officeart/2005/8/layout/orgChart1"/>
    <dgm:cxn modelId="{56D32E6D-69C1-485A-A877-F716250930E7}" type="presOf" srcId="{D1D8921F-D662-4518-9FB6-F08C0D574468}" destId="{0F2B39E5-18B6-4F21-A5D5-810612D4D4A2}" srcOrd="0" destOrd="0" presId="urn:microsoft.com/office/officeart/2005/8/layout/orgChart1"/>
    <dgm:cxn modelId="{3E654EBB-5677-4C0D-BEC5-A9B57E08C6B5}" type="presOf" srcId="{DC38CE9D-4CF2-477B-9734-E43410D6FFC8}" destId="{BCBD6023-26E8-4DEA-AB8C-B7C45A1EF343}" srcOrd="0" destOrd="0" presId="urn:microsoft.com/office/officeart/2005/8/layout/orgChart1"/>
    <dgm:cxn modelId="{F56BE8F5-A473-40AA-B457-F8DBB8EA0465}" type="presOf" srcId="{275FA918-3C69-495E-9A35-57914810163F}" destId="{12DF0EE1-FE3A-4583-9F3D-128715F8C33E}" srcOrd="0" destOrd="0" presId="urn:microsoft.com/office/officeart/2005/8/layout/orgChart1"/>
    <dgm:cxn modelId="{C11BA7D8-C692-484B-B06A-2F3E7AF4C80D}" srcId="{D1D8921F-D662-4518-9FB6-F08C0D574468}" destId="{29CCBF01-D91C-4F7E-9865-BFE5DB7C30A4}" srcOrd="0" destOrd="0" parTransId="{86EEEB97-E749-48AD-84E9-5EE99195E21D}" sibTransId="{1A110B89-8018-4294-A11D-513D7ED34EDA}"/>
    <dgm:cxn modelId="{F6331730-0054-4072-BD7B-868E99D95FB6}" type="presOf" srcId="{29CCBF01-D91C-4F7E-9865-BFE5DB7C30A4}" destId="{1C37AF82-5BA2-42BF-846A-914FA6E7747D}" srcOrd="1" destOrd="0" presId="urn:microsoft.com/office/officeart/2005/8/layout/orgChart1"/>
    <dgm:cxn modelId="{3E7BA0D1-9B95-493D-9F2D-FA59BB61FFD6}" srcId="{29CCBF01-D91C-4F7E-9865-BFE5DB7C30A4}" destId="{2095F361-5442-4E58-9DFF-487097D2B8D6}" srcOrd="0" destOrd="0" parTransId="{216139DC-17AE-4FEE-80A6-A8744DCE48DC}" sibTransId="{7C1A4C6F-2D8E-45D1-A87A-814B687B8356}"/>
    <dgm:cxn modelId="{41CEACE6-A878-4436-9FEB-4254F777DFE1}" srcId="{29CCBF01-D91C-4F7E-9865-BFE5DB7C30A4}" destId="{AD80B634-696F-4A80-83A8-28B428F96B0E}" srcOrd="1" destOrd="0" parTransId="{57D442E9-B98F-42BD-BEC1-959C8F43BE36}" sibTransId="{C06C933A-B8BC-40C2-A5EA-B83A4307D005}"/>
    <dgm:cxn modelId="{2104457F-98EE-4D11-A8A2-425C9DD0829C}" type="presOf" srcId="{2095F361-5442-4E58-9DFF-487097D2B8D6}" destId="{65769BD5-321C-4FFC-AEAF-FA39769B9065}" srcOrd="1" destOrd="0" presId="urn:microsoft.com/office/officeart/2005/8/layout/orgChart1"/>
    <dgm:cxn modelId="{F6A6557D-2FA4-493A-A7E0-7F2CC3951D4F}" type="presOf" srcId="{AD80B634-696F-4A80-83A8-28B428F96B0E}" destId="{C128597A-5E53-4941-B9C0-7AACC749EED4}" srcOrd="1" destOrd="0" presId="urn:microsoft.com/office/officeart/2005/8/layout/orgChart1"/>
    <dgm:cxn modelId="{1FCA6DDC-0779-4705-93D2-4B3D81D46AB2}" type="presOf" srcId="{29CCBF01-D91C-4F7E-9865-BFE5DB7C30A4}" destId="{B3C34452-D17E-453A-B861-EA4DF477C255}" srcOrd="0" destOrd="0" presId="urn:microsoft.com/office/officeart/2005/8/layout/orgChart1"/>
    <dgm:cxn modelId="{A83FB605-068C-4F56-B37A-50F241F152F0}" type="presOf" srcId="{AD80B634-696F-4A80-83A8-28B428F96B0E}" destId="{BC11EAC2-8088-40AE-A14A-83556442ED40}" srcOrd="0" destOrd="0" presId="urn:microsoft.com/office/officeart/2005/8/layout/orgChart1"/>
    <dgm:cxn modelId="{88887A5A-9A22-4D99-BE3E-C6F27ECA4766}" type="presOf" srcId="{2095F361-5442-4E58-9DFF-487097D2B8D6}" destId="{39E0EA42-B35F-4CB9-9E99-94051135A374}" srcOrd="0" destOrd="0" presId="urn:microsoft.com/office/officeart/2005/8/layout/orgChart1"/>
    <dgm:cxn modelId="{A02398F3-1E68-4197-92E8-B02A7836C40B}" srcId="{29CCBF01-D91C-4F7E-9865-BFE5DB7C30A4}" destId="{275FA918-3C69-495E-9A35-57914810163F}" srcOrd="2" destOrd="0" parTransId="{DC38CE9D-4CF2-477B-9734-E43410D6FFC8}" sibTransId="{26ED7B01-8C61-4B5D-AD21-F3611087F2CE}"/>
    <dgm:cxn modelId="{E2BB33FD-B7B8-409E-AD90-2FC1C01BE5CE}" type="presOf" srcId="{275FA918-3C69-495E-9A35-57914810163F}" destId="{F046FE50-E7EF-4AC2-B9DB-48F17913837F}" srcOrd="1" destOrd="0" presId="urn:microsoft.com/office/officeart/2005/8/layout/orgChart1"/>
    <dgm:cxn modelId="{390A0AC9-5651-4275-AE26-F59814850017}" type="presOf" srcId="{216139DC-17AE-4FEE-80A6-A8744DCE48DC}" destId="{317C64ED-48E9-4EDB-865F-5E1FE2B24A53}" srcOrd="0" destOrd="0" presId="urn:microsoft.com/office/officeart/2005/8/layout/orgChart1"/>
    <dgm:cxn modelId="{69FA2AE3-95D6-46DC-B000-FBD933C8F30A}" type="presParOf" srcId="{0F2B39E5-18B6-4F21-A5D5-810612D4D4A2}" destId="{35AD9C45-8526-4B5A-AFE0-FE82DE105B54}" srcOrd="0" destOrd="0" presId="urn:microsoft.com/office/officeart/2005/8/layout/orgChart1"/>
    <dgm:cxn modelId="{B029AB71-6AFF-43DC-B122-93C2C1D6C826}" type="presParOf" srcId="{35AD9C45-8526-4B5A-AFE0-FE82DE105B54}" destId="{8140A5BE-5DB1-4937-984C-16D6D9BFE35F}" srcOrd="0" destOrd="0" presId="urn:microsoft.com/office/officeart/2005/8/layout/orgChart1"/>
    <dgm:cxn modelId="{1D094ECF-D9A6-4187-B52D-81127EEF3B46}" type="presParOf" srcId="{8140A5BE-5DB1-4937-984C-16D6D9BFE35F}" destId="{B3C34452-D17E-453A-B861-EA4DF477C255}" srcOrd="0" destOrd="0" presId="urn:microsoft.com/office/officeart/2005/8/layout/orgChart1"/>
    <dgm:cxn modelId="{FB55E11B-1944-4027-ABFB-8F662323FB90}" type="presParOf" srcId="{8140A5BE-5DB1-4937-984C-16D6D9BFE35F}" destId="{1C37AF82-5BA2-42BF-846A-914FA6E7747D}" srcOrd="1" destOrd="0" presId="urn:microsoft.com/office/officeart/2005/8/layout/orgChart1"/>
    <dgm:cxn modelId="{528DB7CB-A55B-4A05-A6E5-5D57ACD904C3}" type="presParOf" srcId="{35AD9C45-8526-4B5A-AFE0-FE82DE105B54}" destId="{EC9EEDB3-0DFA-4A77-A801-90E99A58EC68}" srcOrd="1" destOrd="0" presId="urn:microsoft.com/office/officeart/2005/8/layout/orgChart1"/>
    <dgm:cxn modelId="{0ECC09FA-523A-4843-A072-2020451022AD}" type="presParOf" srcId="{EC9EEDB3-0DFA-4A77-A801-90E99A58EC68}" destId="{317C64ED-48E9-4EDB-865F-5E1FE2B24A53}" srcOrd="0" destOrd="0" presId="urn:microsoft.com/office/officeart/2005/8/layout/orgChart1"/>
    <dgm:cxn modelId="{F038A916-8CBF-40EE-BE66-D428C35034A9}" type="presParOf" srcId="{EC9EEDB3-0DFA-4A77-A801-90E99A58EC68}" destId="{C829FF14-ADD4-42B3-B9D3-167B10673263}" srcOrd="1" destOrd="0" presId="urn:microsoft.com/office/officeart/2005/8/layout/orgChart1"/>
    <dgm:cxn modelId="{DBAD4423-7126-4EAC-8506-4C45D17A7E04}" type="presParOf" srcId="{C829FF14-ADD4-42B3-B9D3-167B10673263}" destId="{EEDB0E68-379A-452C-902A-DE250522300E}" srcOrd="0" destOrd="0" presId="urn:microsoft.com/office/officeart/2005/8/layout/orgChart1"/>
    <dgm:cxn modelId="{5929B0C0-6186-4E41-82CF-5BCB7CE4861E}" type="presParOf" srcId="{EEDB0E68-379A-452C-902A-DE250522300E}" destId="{39E0EA42-B35F-4CB9-9E99-94051135A374}" srcOrd="0" destOrd="0" presId="urn:microsoft.com/office/officeart/2005/8/layout/orgChart1"/>
    <dgm:cxn modelId="{B99D556C-BFC3-4245-9DCD-302ECC57CF71}" type="presParOf" srcId="{EEDB0E68-379A-452C-902A-DE250522300E}" destId="{65769BD5-321C-4FFC-AEAF-FA39769B9065}" srcOrd="1" destOrd="0" presId="urn:microsoft.com/office/officeart/2005/8/layout/orgChart1"/>
    <dgm:cxn modelId="{C3FEC9E0-6DDD-4948-9FF1-2E26BE8948D3}" type="presParOf" srcId="{C829FF14-ADD4-42B3-B9D3-167B10673263}" destId="{79638474-6B86-459C-B24F-E3E3CA3FDF98}" srcOrd="1" destOrd="0" presId="urn:microsoft.com/office/officeart/2005/8/layout/orgChart1"/>
    <dgm:cxn modelId="{368C8F3D-33EE-4CBA-87C1-F45A7F7173F1}" type="presParOf" srcId="{C829FF14-ADD4-42B3-B9D3-167B10673263}" destId="{F349F9D7-0E69-4E8C-870D-7A241FBC4C51}" srcOrd="2" destOrd="0" presId="urn:microsoft.com/office/officeart/2005/8/layout/orgChart1"/>
    <dgm:cxn modelId="{E5808EE2-36D1-47EE-A6DE-559EE655F7B3}" type="presParOf" srcId="{EC9EEDB3-0DFA-4A77-A801-90E99A58EC68}" destId="{AD082654-4890-4250-A53A-4764D0E3C1DA}" srcOrd="2" destOrd="0" presId="urn:microsoft.com/office/officeart/2005/8/layout/orgChart1"/>
    <dgm:cxn modelId="{25D1C72F-1425-4F08-AE99-69B4299A3B8C}" type="presParOf" srcId="{EC9EEDB3-0DFA-4A77-A801-90E99A58EC68}" destId="{8470DF90-FC56-427D-969D-23D42CB437B2}" srcOrd="3" destOrd="0" presId="urn:microsoft.com/office/officeart/2005/8/layout/orgChart1"/>
    <dgm:cxn modelId="{E3AAD965-08A9-4CAE-B897-9D7BB574A2EE}" type="presParOf" srcId="{8470DF90-FC56-427D-969D-23D42CB437B2}" destId="{8F69C2AB-13EA-4EE9-BF7C-8EA3CC8D9519}" srcOrd="0" destOrd="0" presId="urn:microsoft.com/office/officeart/2005/8/layout/orgChart1"/>
    <dgm:cxn modelId="{0F94F121-58A4-4CAE-B7C0-612090715DF4}" type="presParOf" srcId="{8F69C2AB-13EA-4EE9-BF7C-8EA3CC8D9519}" destId="{BC11EAC2-8088-40AE-A14A-83556442ED40}" srcOrd="0" destOrd="0" presId="urn:microsoft.com/office/officeart/2005/8/layout/orgChart1"/>
    <dgm:cxn modelId="{1FF7D39B-D357-4E4C-A81B-83787971FB3D}" type="presParOf" srcId="{8F69C2AB-13EA-4EE9-BF7C-8EA3CC8D9519}" destId="{C128597A-5E53-4941-B9C0-7AACC749EED4}" srcOrd="1" destOrd="0" presId="urn:microsoft.com/office/officeart/2005/8/layout/orgChart1"/>
    <dgm:cxn modelId="{0CD4B767-C890-4A26-A2F6-491B99D75464}" type="presParOf" srcId="{8470DF90-FC56-427D-969D-23D42CB437B2}" destId="{0C781B63-4EBA-4E82-AFE1-DEB3B60B5C16}" srcOrd="1" destOrd="0" presId="urn:microsoft.com/office/officeart/2005/8/layout/orgChart1"/>
    <dgm:cxn modelId="{B1196C4C-1CDC-4C2D-ABD0-CDA8A0941A20}" type="presParOf" srcId="{8470DF90-FC56-427D-969D-23D42CB437B2}" destId="{927A893C-FA6B-4046-9716-0ADD2EA1201B}" srcOrd="2" destOrd="0" presId="urn:microsoft.com/office/officeart/2005/8/layout/orgChart1"/>
    <dgm:cxn modelId="{9FE26F38-BB7C-4B2C-86E4-D84028FA7E34}" type="presParOf" srcId="{35AD9C45-8526-4B5A-AFE0-FE82DE105B54}" destId="{C0609FA2-4906-47CA-A7EA-95843D80CAB6}" srcOrd="2" destOrd="0" presId="urn:microsoft.com/office/officeart/2005/8/layout/orgChart1"/>
    <dgm:cxn modelId="{CFCFDD79-8753-498A-A4B4-141BF16EB1E0}" type="presParOf" srcId="{C0609FA2-4906-47CA-A7EA-95843D80CAB6}" destId="{BCBD6023-26E8-4DEA-AB8C-B7C45A1EF343}" srcOrd="0" destOrd="0" presId="urn:microsoft.com/office/officeart/2005/8/layout/orgChart1"/>
    <dgm:cxn modelId="{7899A884-C896-4461-A604-91042878EEDB}" type="presParOf" srcId="{C0609FA2-4906-47CA-A7EA-95843D80CAB6}" destId="{D8DB3697-C397-42FA-B8E8-7BEA7C3092AE}" srcOrd="1" destOrd="0" presId="urn:microsoft.com/office/officeart/2005/8/layout/orgChart1"/>
    <dgm:cxn modelId="{6C83E9F2-CD88-461C-8AA2-66ED74736539}" type="presParOf" srcId="{D8DB3697-C397-42FA-B8E8-7BEA7C3092AE}" destId="{D39A5150-6C94-48A4-9875-435BDDEACFB0}" srcOrd="0" destOrd="0" presId="urn:microsoft.com/office/officeart/2005/8/layout/orgChart1"/>
    <dgm:cxn modelId="{EFFACDB5-C091-4A5F-A776-374217D46859}" type="presParOf" srcId="{D39A5150-6C94-48A4-9875-435BDDEACFB0}" destId="{12DF0EE1-FE3A-4583-9F3D-128715F8C33E}" srcOrd="0" destOrd="0" presId="urn:microsoft.com/office/officeart/2005/8/layout/orgChart1"/>
    <dgm:cxn modelId="{4157E14D-D807-4A32-928E-90C26368DC01}" type="presParOf" srcId="{D39A5150-6C94-48A4-9875-435BDDEACFB0}" destId="{F046FE50-E7EF-4AC2-B9DB-48F17913837F}" srcOrd="1" destOrd="0" presId="urn:microsoft.com/office/officeart/2005/8/layout/orgChart1"/>
    <dgm:cxn modelId="{46A17D1D-A6C6-4459-A8FA-4F9D8736FAE6}" type="presParOf" srcId="{D8DB3697-C397-42FA-B8E8-7BEA7C3092AE}" destId="{8613D3F5-C241-4A5A-9E76-3706BDDB2E0D}" srcOrd="1" destOrd="0" presId="urn:microsoft.com/office/officeart/2005/8/layout/orgChart1"/>
    <dgm:cxn modelId="{1394C7A4-455F-417D-9C0B-750EB76DCE5D}" type="presParOf" srcId="{D8DB3697-C397-42FA-B8E8-7BEA7C3092AE}" destId="{137A38BC-8590-41C1-904D-34461FC7D3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8921F-D662-4518-9FB6-F08C0D57446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95F361-5442-4E58-9DFF-487097D2B8D6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216139DC-17AE-4FEE-80A6-A8744DCE48DC}" type="parTrans" cxnId="{3E7BA0D1-9B95-493D-9F2D-FA59BB61FFD6}">
      <dgm:prSet/>
      <dgm:spPr/>
      <dgm:t>
        <a:bodyPr/>
        <a:lstStyle/>
        <a:p>
          <a:endParaRPr lang="ru-RU" sz="2400" b="1"/>
        </a:p>
      </dgm:t>
    </dgm:pt>
    <dgm:pt modelId="{7C1A4C6F-2D8E-45D1-A87A-814B687B8356}" type="sibTrans" cxnId="{3E7BA0D1-9B95-493D-9F2D-FA59BB61FFD6}">
      <dgm:prSet/>
      <dgm:spPr/>
      <dgm:t>
        <a:bodyPr/>
        <a:lstStyle/>
        <a:p>
          <a:endParaRPr lang="ru-RU" sz="2400" b="1"/>
        </a:p>
      </dgm:t>
    </dgm:pt>
    <dgm:pt modelId="{AD80B634-696F-4A80-83A8-28B428F96B0E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57D442E9-B98F-42BD-BEC1-959C8F43BE36}" type="parTrans" cxnId="{41CEACE6-A878-4436-9FEB-4254F777DFE1}">
      <dgm:prSet/>
      <dgm:spPr/>
      <dgm:t>
        <a:bodyPr/>
        <a:lstStyle/>
        <a:p>
          <a:endParaRPr lang="ru-RU" sz="2400" b="1"/>
        </a:p>
      </dgm:t>
    </dgm:pt>
    <dgm:pt modelId="{C06C933A-B8BC-40C2-A5EA-B83A4307D005}" type="sibTrans" cxnId="{41CEACE6-A878-4436-9FEB-4254F777DFE1}">
      <dgm:prSet/>
      <dgm:spPr/>
      <dgm:t>
        <a:bodyPr/>
        <a:lstStyle/>
        <a:p>
          <a:endParaRPr lang="ru-RU" sz="2400" b="1"/>
        </a:p>
      </dgm:t>
    </dgm:pt>
    <dgm:pt modelId="{29CCBF01-D91C-4F7E-9865-BFE5DB7C30A4}">
      <dgm:prSet phldrT="[Текст]" custT="1"/>
      <dgm:spPr/>
      <dgm:t>
        <a:bodyPr/>
        <a:lstStyle/>
        <a:p>
          <a:endParaRPr lang="ru-RU" sz="2400" b="1" dirty="0"/>
        </a:p>
      </dgm:t>
    </dgm:pt>
    <dgm:pt modelId="{1A110B89-8018-4294-A11D-513D7ED34EDA}" type="sibTrans" cxnId="{C11BA7D8-C692-484B-B06A-2F3E7AF4C80D}">
      <dgm:prSet/>
      <dgm:spPr/>
      <dgm:t>
        <a:bodyPr/>
        <a:lstStyle/>
        <a:p>
          <a:endParaRPr lang="ru-RU" sz="2400" b="1"/>
        </a:p>
      </dgm:t>
    </dgm:pt>
    <dgm:pt modelId="{86EEEB97-E749-48AD-84E9-5EE99195E21D}" type="parTrans" cxnId="{C11BA7D8-C692-484B-B06A-2F3E7AF4C80D}">
      <dgm:prSet/>
      <dgm:spPr/>
      <dgm:t>
        <a:bodyPr/>
        <a:lstStyle/>
        <a:p>
          <a:endParaRPr lang="ru-RU" sz="2400" b="1"/>
        </a:p>
      </dgm:t>
    </dgm:pt>
    <dgm:pt modelId="{0F2B39E5-18B6-4F21-A5D5-810612D4D4A2}" type="pres">
      <dgm:prSet presAssocID="{D1D8921F-D662-4518-9FB6-F08C0D5744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D9C45-8526-4B5A-AFE0-FE82DE105B54}" type="pres">
      <dgm:prSet presAssocID="{29CCBF01-D91C-4F7E-9865-BFE5DB7C30A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140A5BE-5DB1-4937-984C-16D6D9BFE35F}" type="pres">
      <dgm:prSet presAssocID="{29CCBF01-D91C-4F7E-9865-BFE5DB7C30A4}" presName="rootComposite1" presStyleCnt="0"/>
      <dgm:spPr/>
      <dgm:t>
        <a:bodyPr/>
        <a:lstStyle/>
        <a:p>
          <a:endParaRPr lang="ru-RU"/>
        </a:p>
      </dgm:t>
    </dgm:pt>
    <dgm:pt modelId="{B3C34452-D17E-453A-B861-EA4DF477C255}" type="pres">
      <dgm:prSet presAssocID="{29CCBF01-D91C-4F7E-9865-BFE5DB7C30A4}" presName="rootText1" presStyleLbl="node0" presStyleIdx="0" presStyleCnt="1" custScaleX="121131" custLinFactNeighborX="3945" custLinFactNeighborY="-69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7AF82-5BA2-42BF-846A-914FA6E7747D}" type="pres">
      <dgm:prSet presAssocID="{29CCBF01-D91C-4F7E-9865-BFE5DB7C30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C9EEDB3-0DFA-4A77-A801-90E99A58EC68}" type="pres">
      <dgm:prSet presAssocID="{29CCBF01-D91C-4F7E-9865-BFE5DB7C30A4}" presName="hierChild2" presStyleCnt="0"/>
      <dgm:spPr/>
      <dgm:t>
        <a:bodyPr/>
        <a:lstStyle/>
        <a:p>
          <a:endParaRPr lang="ru-RU"/>
        </a:p>
      </dgm:t>
    </dgm:pt>
    <dgm:pt modelId="{317C64ED-48E9-4EDB-865F-5E1FE2B24A53}" type="pres">
      <dgm:prSet presAssocID="{216139DC-17AE-4FEE-80A6-A8744DCE48D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829FF14-ADD4-42B3-B9D3-167B10673263}" type="pres">
      <dgm:prSet presAssocID="{2095F361-5442-4E58-9DFF-487097D2B8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DB0E68-379A-452C-902A-DE250522300E}" type="pres">
      <dgm:prSet presAssocID="{2095F361-5442-4E58-9DFF-487097D2B8D6}" presName="rootComposite" presStyleCnt="0"/>
      <dgm:spPr/>
      <dgm:t>
        <a:bodyPr/>
        <a:lstStyle/>
        <a:p>
          <a:endParaRPr lang="ru-RU"/>
        </a:p>
      </dgm:t>
    </dgm:pt>
    <dgm:pt modelId="{39E0EA42-B35F-4CB9-9E99-94051135A374}" type="pres">
      <dgm:prSet presAssocID="{2095F361-5442-4E58-9DFF-487097D2B8D6}" presName="rootText" presStyleLbl="node2" presStyleIdx="0" presStyleCnt="2" custScaleX="103436" custScaleY="85259" custLinFactNeighborX="1791" custLinFactNeighborY="53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9BD5-321C-4FFC-AEAF-FA39769B9065}" type="pres">
      <dgm:prSet presAssocID="{2095F361-5442-4E58-9DFF-487097D2B8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79638474-6B86-459C-B24F-E3E3CA3FDF98}" type="pres">
      <dgm:prSet presAssocID="{2095F361-5442-4E58-9DFF-487097D2B8D6}" presName="hierChild4" presStyleCnt="0"/>
      <dgm:spPr/>
      <dgm:t>
        <a:bodyPr/>
        <a:lstStyle/>
        <a:p>
          <a:endParaRPr lang="ru-RU"/>
        </a:p>
      </dgm:t>
    </dgm:pt>
    <dgm:pt modelId="{F349F9D7-0E69-4E8C-870D-7A241FBC4C51}" type="pres">
      <dgm:prSet presAssocID="{2095F361-5442-4E58-9DFF-487097D2B8D6}" presName="hierChild5" presStyleCnt="0"/>
      <dgm:spPr/>
      <dgm:t>
        <a:bodyPr/>
        <a:lstStyle/>
        <a:p>
          <a:endParaRPr lang="ru-RU"/>
        </a:p>
      </dgm:t>
    </dgm:pt>
    <dgm:pt modelId="{AD082654-4890-4250-A53A-4764D0E3C1DA}" type="pres">
      <dgm:prSet presAssocID="{57D442E9-B98F-42BD-BEC1-959C8F43BE3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470DF90-FC56-427D-969D-23D42CB437B2}" type="pres">
      <dgm:prSet presAssocID="{AD80B634-696F-4A80-83A8-28B428F96B0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69C2AB-13EA-4EE9-BF7C-8EA3CC8D9519}" type="pres">
      <dgm:prSet presAssocID="{AD80B634-696F-4A80-83A8-28B428F96B0E}" presName="rootComposite" presStyleCnt="0"/>
      <dgm:spPr/>
      <dgm:t>
        <a:bodyPr/>
        <a:lstStyle/>
        <a:p>
          <a:endParaRPr lang="ru-RU"/>
        </a:p>
      </dgm:t>
    </dgm:pt>
    <dgm:pt modelId="{BC11EAC2-8088-40AE-A14A-83556442ED40}" type="pres">
      <dgm:prSet presAssocID="{AD80B634-696F-4A80-83A8-28B428F96B0E}" presName="rootText" presStyleLbl="node2" presStyleIdx="1" presStyleCnt="2" custScaleY="85259" custLinFactNeighborX="53" custLinFactNeighborY="53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8597A-5E53-4941-B9C0-7AACC749EED4}" type="pres">
      <dgm:prSet presAssocID="{AD80B634-696F-4A80-83A8-28B428F96B0E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781B63-4EBA-4E82-AFE1-DEB3B60B5C16}" type="pres">
      <dgm:prSet presAssocID="{AD80B634-696F-4A80-83A8-28B428F96B0E}" presName="hierChild4" presStyleCnt="0"/>
      <dgm:spPr/>
      <dgm:t>
        <a:bodyPr/>
        <a:lstStyle/>
        <a:p>
          <a:endParaRPr lang="ru-RU"/>
        </a:p>
      </dgm:t>
    </dgm:pt>
    <dgm:pt modelId="{927A893C-FA6B-4046-9716-0ADD2EA1201B}" type="pres">
      <dgm:prSet presAssocID="{AD80B634-696F-4A80-83A8-28B428F96B0E}" presName="hierChild5" presStyleCnt="0"/>
      <dgm:spPr/>
      <dgm:t>
        <a:bodyPr/>
        <a:lstStyle/>
        <a:p>
          <a:endParaRPr lang="ru-RU"/>
        </a:p>
      </dgm:t>
    </dgm:pt>
    <dgm:pt modelId="{C0609FA2-4906-47CA-A7EA-95843D80CAB6}" type="pres">
      <dgm:prSet presAssocID="{29CCBF01-D91C-4F7E-9865-BFE5DB7C30A4}" presName="hierChild3" presStyleCnt="0"/>
      <dgm:spPr/>
      <dgm:t>
        <a:bodyPr/>
        <a:lstStyle/>
        <a:p>
          <a:endParaRPr lang="ru-RU"/>
        </a:p>
      </dgm:t>
    </dgm:pt>
  </dgm:ptLst>
  <dgm:cxnLst>
    <dgm:cxn modelId="{C11BA7D8-C692-484B-B06A-2F3E7AF4C80D}" srcId="{D1D8921F-D662-4518-9FB6-F08C0D574468}" destId="{29CCBF01-D91C-4F7E-9865-BFE5DB7C30A4}" srcOrd="0" destOrd="0" parTransId="{86EEEB97-E749-48AD-84E9-5EE99195E21D}" sibTransId="{1A110B89-8018-4294-A11D-513D7ED34EDA}"/>
    <dgm:cxn modelId="{BFFF8202-E443-457B-8A32-A5F42280944E}" type="presOf" srcId="{57D442E9-B98F-42BD-BEC1-959C8F43BE36}" destId="{AD082654-4890-4250-A53A-4764D0E3C1DA}" srcOrd="0" destOrd="0" presId="urn:microsoft.com/office/officeart/2005/8/layout/orgChart1"/>
    <dgm:cxn modelId="{2EDC96FC-BCB3-4E4B-86F2-254694728B6A}" type="presOf" srcId="{AD80B634-696F-4A80-83A8-28B428F96B0E}" destId="{C128597A-5E53-4941-B9C0-7AACC749EED4}" srcOrd="1" destOrd="0" presId="urn:microsoft.com/office/officeart/2005/8/layout/orgChart1"/>
    <dgm:cxn modelId="{3E7BA0D1-9B95-493D-9F2D-FA59BB61FFD6}" srcId="{29CCBF01-D91C-4F7E-9865-BFE5DB7C30A4}" destId="{2095F361-5442-4E58-9DFF-487097D2B8D6}" srcOrd="0" destOrd="0" parTransId="{216139DC-17AE-4FEE-80A6-A8744DCE48DC}" sibTransId="{7C1A4C6F-2D8E-45D1-A87A-814B687B8356}"/>
    <dgm:cxn modelId="{41CEACE6-A878-4436-9FEB-4254F777DFE1}" srcId="{29CCBF01-D91C-4F7E-9865-BFE5DB7C30A4}" destId="{AD80B634-696F-4A80-83A8-28B428F96B0E}" srcOrd="1" destOrd="0" parTransId="{57D442E9-B98F-42BD-BEC1-959C8F43BE36}" sibTransId="{C06C933A-B8BC-40C2-A5EA-B83A4307D005}"/>
    <dgm:cxn modelId="{703D380E-D5F6-4DC2-B815-56162379432C}" type="presOf" srcId="{29CCBF01-D91C-4F7E-9865-BFE5DB7C30A4}" destId="{B3C34452-D17E-453A-B861-EA4DF477C255}" srcOrd="0" destOrd="0" presId="urn:microsoft.com/office/officeart/2005/8/layout/orgChart1"/>
    <dgm:cxn modelId="{6D39EE77-95F7-4C67-9A21-523A5AC7FA8D}" type="presOf" srcId="{216139DC-17AE-4FEE-80A6-A8744DCE48DC}" destId="{317C64ED-48E9-4EDB-865F-5E1FE2B24A53}" srcOrd="0" destOrd="0" presId="urn:microsoft.com/office/officeart/2005/8/layout/orgChart1"/>
    <dgm:cxn modelId="{95B71D51-7460-466C-947B-A00B7EC056EA}" type="presOf" srcId="{2095F361-5442-4E58-9DFF-487097D2B8D6}" destId="{39E0EA42-B35F-4CB9-9E99-94051135A374}" srcOrd="0" destOrd="0" presId="urn:microsoft.com/office/officeart/2005/8/layout/orgChart1"/>
    <dgm:cxn modelId="{4446D1B1-3B73-4724-9945-CFBA3FD63B67}" type="presOf" srcId="{D1D8921F-D662-4518-9FB6-F08C0D574468}" destId="{0F2B39E5-18B6-4F21-A5D5-810612D4D4A2}" srcOrd="0" destOrd="0" presId="urn:microsoft.com/office/officeart/2005/8/layout/orgChart1"/>
    <dgm:cxn modelId="{192DCF94-9F8D-45A0-8AB3-5AE77DF3C418}" type="presOf" srcId="{29CCBF01-D91C-4F7E-9865-BFE5DB7C30A4}" destId="{1C37AF82-5BA2-42BF-846A-914FA6E7747D}" srcOrd="1" destOrd="0" presId="urn:microsoft.com/office/officeart/2005/8/layout/orgChart1"/>
    <dgm:cxn modelId="{0EC46329-719D-4A5E-A832-CF32BBC8D669}" type="presOf" srcId="{2095F361-5442-4E58-9DFF-487097D2B8D6}" destId="{65769BD5-321C-4FFC-AEAF-FA39769B9065}" srcOrd="1" destOrd="0" presId="urn:microsoft.com/office/officeart/2005/8/layout/orgChart1"/>
    <dgm:cxn modelId="{52D88DDF-8304-4727-8342-F5EC720EFE8B}" type="presOf" srcId="{AD80B634-696F-4A80-83A8-28B428F96B0E}" destId="{BC11EAC2-8088-40AE-A14A-83556442ED40}" srcOrd="0" destOrd="0" presId="urn:microsoft.com/office/officeart/2005/8/layout/orgChart1"/>
    <dgm:cxn modelId="{7E8CC334-A7C2-43F5-B193-EF606B34956E}" type="presParOf" srcId="{0F2B39E5-18B6-4F21-A5D5-810612D4D4A2}" destId="{35AD9C45-8526-4B5A-AFE0-FE82DE105B54}" srcOrd="0" destOrd="0" presId="urn:microsoft.com/office/officeart/2005/8/layout/orgChart1"/>
    <dgm:cxn modelId="{51DBB00B-D10E-44CB-A9E5-EC62D3982ADD}" type="presParOf" srcId="{35AD9C45-8526-4B5A-AFE0-FE82DE105B54}" destId="{8140A5BE-5DB1-4937-984C-16D6D9BFE35F}" srcOrd="0" destOrd="0" presId="urn:microsoft.com/office/officeart/2005/8/layout/orgChart1"/>
    <dgm:cxn modelId="{A6682D07-E0D6-4B3F-A80B-354C5EBEA019}" type="presParOf" srcId="{8140A5BE-5DB1-4937-984C-16D6D9BFE35F}" destId="{B3C34452-D17E-453A-B861-EA4DF477C255}" srcOrd="0" destOrd="0" presId="urn:microsoft.com/office/officeart/2005/8/layout/orgChart1"/>
    <dgm:cxn modelId="{BA8763AF-1705-4A74-B3B8-998301B598FE}" type="presParOf" srcId="{8140A5BE-5DB1-4937-984C-16D6D9BFE35F}" destId="{1C37AF82-5BA2-42BF-846A-914FA6E7747D}" srcOrd="1" destOrd="0" presId="urn:microsoft.com/office/officeart/2005/8/layout/orgChart1"/>
    <dgm:cxn modelId="{F9B0CA13-82C4-4168-9B08-8753D107F2C7}" type="presParOf" srcId="{35AD9C45-8526-4B5A-AFE0-FE82DE105B54}" destId="{EC9EEDB3-0DFA-4A77-A801-90E99A58EC68}" srcOrd="1" destOrd="0" presId="urn:microsoft.com/office/officeart/2005/8/layout/orgChart1"/>
    <dgm:cxn modelId="{F58EB89E-921E-4EC2-9099-BD88CBD1CD77}" type="presParOf" srcId="{EC9EEDB3-0DFA-4A77-A801-90E99A58EC68}" destId="{317C64ED-48E9-4EDB-865F-5E1FE2B24A53}" srcOrd="0" destOrd="0" presId="urn:microsoft.com/office/officeart/2005/8/layout/orgChart1"/>
    <dgm:cxn modelId="{7F986E9A-097E-4089-93BD-53753E3DE0C3}" type="presParOf" srcId="{EC9EEDB3-0DFA-4A77-A801-90E99A58EC68}" destId="{C829FF14-ADD4-42B3-B9D3-167B10673263}" srcOrd="1" destOrd="0" presId="urn:microsoft.com/office/officeart/2005/8/layout/orgChart1"/>
    <dgm:cxn modelId="{FB1C851E-895E-4C29-98C5-123BFA48D1ED}" type="presParOf" srcId="{C829FF14-ADD4-42B3-B9D3-167B10673263}" destId="{EEDB0E68-379A-452C-902A-DE250522300E}" srcOrd="0" destOrd="0" presId="urn:microsoft.com/office/officeart/2005/8/layout/orgChart1"/>
    <dgm:cxn modelId="{CD5DDB77-2B96-47E6-9320-98565D53BEEC}" type="presParOf" srcId="{EEDB0E68-379A-452C-902A-DE250522300E}" destId="{39E0EA42-B35F-4CB9-9E99-94051135A374}" srcOrd="0" destOrd="0" presId="urn:microsoft.com/office/officeart/2005/8/layout/orgChart1"/>
    <dgm:cxn modelId="{7A181191-685A-46FF-ADEA-C54A7B263495}" type="presParOf" srcId="{EEDB0E68-379A-452C-902A-DE250522300E}" destId="{65769BD5-321C-4FFC-AEAF-FA39769B9065}" srcOrd="1" destOrd="0" presId="urn:microsoft.com/office/officeart/2005/8/layout/orgChart1"/>
    <dgm:cxn modelId="{F4B47C8D-5892-49E2-A511-F6E610A271CD}" type="presParOf" srcId="{C829FF14-ADD4-42B3-B9D3-167B10673263}" destId="{79638474-6B86-459C-B24F-E3E3CA3FDF98}" srcOrd="1" destOrd="0" presId="urn:microsoft.com/office/officeart/2005/8/layout/orgChart1"/>
    <dgm:cxn modelId="{C0C66484-3D51-45EC-BC47-55AF556B7B7A}" type="presParOf" srcId="{C829FF14-ADD4-42B3-B9D3-167B10673263}" destId="{F349F9D7-0E69-4E8C-870D-7A241FBC4C51}" srcOrd="2" destOrd="0" presId="urn:microsoft.com/office/officeart/2005/8/layout/orgChart1"/>
    <dgm:cxn modelId="{3932750F-1A36-45BD-8E23-5F334A16C66C}" type="presParOf" srcId="{EC9EEDB3-0DFA-4A77-A801-90E99A58EC68}" destId="{AD082654-4890-4250-A53A-4764D0E3C1DA}" srcOrd="2" destOrd="0" presId="urn:microsoft.com/office/officeart/2005/8/layout/orgChart1"/>
    <dgm:cxn modelId="{F279B3EE-9FF9-449F-B27F-D07C8C5F786A}" type="presParOf" srcId="{EC9EEDB3-0DFA-4A77-A801-90E99A58EC68}" destId="{8470DF90-FC56-427D-969D-23D42CB437B2}" srcOrd="3" destOrd="0" presId="urn:microsoft.com/office/officeart/2005/8/layout/orgChart1"/>
    <dgm:cxn modelId="{2983CD0C-5A35-48EE-8683-99614EC99C49}" type="presParOf" srcId="{8470DF90-FC56-427D-969D-23D42CB437B2}" destId="{8F69C2AB-13EA-4EE9-BF7C-8EA3CC8D9519}" srcOrd="0" destOrd="0" presId="urn:microsoft.com/office/officeart/2005/8/layout/orgChart1"/>
    <dgm:cxn modelId="{920BFC0F-21E4-436A-A797-7CBC4879282F}" type="presParOf" srcId="{8F69C2AB-13EA-4EE9-BF7C-8EA3CC8D9519}" destId="{BC11EAC2-8088-40AE-A14A-83556442ED40}" srcOrd="0" destOrd="0" presId="urn:microsoft.com/office/officeart/2005/8/layout/orgChart1"/>
    <dgm:cxn modelId="{EF1E7DAF-491A-4A61-ADB2-42D5DD4BA2EA}" type="presParOf" srcId="{8F69C2AB-13EA-4EE9-BF7C-8EA3CC8D9519}" destId="{C128597A-5E53-4941-B9C0-7AACC749EED4}" srcOrd="1" destOrd="0" presId="urn:microsoft.com/office/officeart/2005/8/layout/orgChart1"/>
    <dgm:cxn modelId="{CCBF0F14-EF94-49E4-AEB1-950BA09B62E6}" type="presParOf" srcId="{8470DF90-FC56-427D-969D-23D42CB437B2}" destId="{0C781B63-4EBA-4E82-AFE1-DEB3B60B5C16}" srcOrd="1" destOrd="0" presId="urn:microsoft.com/office/officeart/2005/8/layout/orgChart1"/>
    <dgm:cxn modelId="{E0F87E01-DE15-4F7C-A6C3-3EE9B07B5329}" type="presParOf" srcId="{8470DF90-FC56-427D-969D-23D42CB437B2}" destId="{927A893C-FA6B-4046-9716-0ADD2EA1201B}" srcOrd="2" destOrd="0" presId="urn:microsoft.com/office/officeart/2005/8/layout/orgChart1"/>
    <dgm:cxn modelId="{73375DF8-4521-4FF6-A60B-53F1357B75F0}" type="presParOf" srcId="{35AD9C45-8526-4B5A-AFE0-FE82DE105B54}" destId="{C0609FA2-4906-47CA-A7EA-95843D80CA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D8921F-D662-4518-9FB6-F08C0D574468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CCBF01-D91C-4F7E-9865-BFE5DB7C30A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Двудольные растения</a:t>
          </a:r>
          <a:endParaRPr lang="ru-RU" sz="2400" b="1" dirty="0">
            <a:solidFill>
              <a:schemeClr val="bg1"/>
            </a:solidFill>
          </a:endParaRPr>
        </a:p>
      </dgm:t>
    </dgm:pt>
    <dgm:pt modelId="{86EEEB97-E749-48AD-84E9-5EE99195E21D}" type="parTrans" cxnId="{C11BA7D8-C692-484B-B06A-2F3E7AF4C80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A110B89-8018-4294-A11D-513D7ED34EDA}" type="sibTrans" cxnId="{C11BA7D8-C692-484B-B06A-2F3E7AF4C80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095F361-5442-4E58-9DFF-487097D2B8D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пальчатое</a:t>
          </a:r>
          <a:endParaRPr lang="ru-RU" sz="2400" b="1" dirty="0">
            <a:solidFill>
              <a:schemeClr val="tx1"/>
            </a:solidFill>
          </a:endParaRPr>
        </a:p>
      </dgm:t>
    </dgm:pt>
    <dgm:pt modelId="{216139DC-17AE-4FEE-80A6-A8744DCE48DC}" type="parTrans" cxnId="{3E7BA0D1-9B95-493D-9F2D-FA59BB61FFD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C1A4C6F-2D8E-45D1-A87A-814B687B8356}" type="sibTrans" cxnId="{3E7BA0D1-9B95-493D-9F2D-FA59BB61FFD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D80B634-696F-4A80-83A8-28B428F96B0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перистое</a:t>
          </a:r>
          <a:endParaRPr lang="ru-RU" sz="2400" b="1" dirty="0">
            <a:solidFill>
              <a:schemeClr val="tx1"/>
            </a:solidFill>
          </a:endParaRPr>
        </a:p>
      </dgm:t>
    </dgm:pt>
    <dgm:pt modelId="{57D442E9-B98F-42BD-BEC1-959C8F43BE36}" type="parTrans" cxnId="{41CEACE6-A878-4436-9FEB-4254F777DFE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06C933A-B8BC-40C2-A5EA-B83A4307D005}" type="sibTrans" cxnId="{41CEACE6-A878-4436-9FEB-4254F777DFE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75FA918-3C69-495E-9A35-57914810163F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Сетчатое жилкование</a:t>
          </a:r>
          <a:endParaRPr lang="ru-RU" sz="2400" b="1" dirty="0">
            <a:solidFill>
              <a:schemeClr val="tx1"/>
            </a:solidFill>
          </a:endParaRPr>
        </a:p>
      </dgm:t>
    </dgm:pt>
    <dgm:pt modelId="{DC38CE9D-4CF2-477B-9734-E43410D6FFC8}" type="parTrans" cxnId="{A02398F3-1E68-4197-92E8-B02A7836C40B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6ED7B01-8C61-4B5D-AD21-F3611087F2CE}" type="sibTrans" cxnId="{A02398F3-1E68-4197-92E8-B02A7836C40B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F2B39E5-18B6-4F21-A5D5-810612D4D4A2}" type="pres">
      <dgm:prSet presAssocID="{D1D8921F-D662-4518-9FB6-F08C0D5744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D9C45-8526-4B5A-AFE0-FE82DE105B54}" type="pres">
      <dgm:prSet presAssocID="{29CCBF01-D91C-4F7E-9865-BFE5DB7C30A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140A5BE-5DB1-4937-984C-16D6D9BFE35F}" type="pres">
      <dgm:prSet presAssocID="{29CCBF01-D91C-4F7E-9865-BFE5DB7C30A4}" presName="rootComposite1" presStyleCnt="0"/>
      <dgm:spPr/>
      <dgm:t>
        <a:bodyPr/>
        <a:lstStyle/>
        <a:p>
          <a:endParaRPr lang="ru-RU"/>
        </a:p>
      </dgm:t>
    </dgm:pt>
    <dgm:pt modelId="{B3C34452-D17E-453A-B861-EA4DF477C255}" type="pres">
      <dgm:prSet presAssocID="{29CCBF01-D91C-4F7E-9865-BFE5DB7C30A4}" presName="rootText1" presStyleLbl="node0" presStyleIdx="0" presStyleCnt="1" custScaleX="128502" custLinFactNeighborX="232" custLinFactNeighborY="-20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7AF82-5BA2-42BF-846A-914FA6E7747D}" type="pres">
      <dgm:prSet presAssocID="{29CCBF01-D91C-4F7E-9865-BFE5DB7C30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C9EEDB3-0DFA-4A77-A801-90E99A58EC68}" type="pres">
      <dgm:prSet presAssocID="{29CCBF01-D91C-4F7E-9865-BFE5DB7C30A4}" presName="hierChild2" presStyleCnt="0"/>
      <dgm:spPr/>
      <dgm:t>
        <a:bodyPr/>
        <a:lstStyle/>
        <a:p>
          <a:endParaRPr lang="ru-RU"/>
        </a:p>
      </dgm:t>
    </dgm:pt>
    <dgm:pt modelId="{317C64ED-48E9-4EDB-865F-5E1FE2B24A53}" type="pres">
      <dgm:prSet presAssocID="{216139DC-17AE-4FEE-80A6-A8744DCE48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829FF14-ADD4-42B3-B9D3-167B10673263}" type="pres">
      <dgm:prSet presAssocID="{2095F361-5442-4E58-9DFF-487097D2B8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DB0E68-379A-452C-902A-DE250522300E}" type="pres">
      <dgm:prSet presAssocID="{2095F361-5442-4E58-9DFF-487097D2B8D6}" presName="rootComposite" presStyleCnt="0"/>
      <dgm:spPr/>
      <dgm:t>
        <a:bodyPr/>
        <a:lstStyle/>
        <a:p>
          <a:endParaRPr lang="ru-RU"/>
        </a:p>
      </dgm:t>
    </dgm:pt>
    <dgm:pt modelId="{39E0EA42-B35F-4CB9-9E99-94051135A374}" type="pres">
      <dgm:prSet presAssocID="{2095F361-5442-4E58-9DFF-487097D2B8D6}" presName="rootText" presStyleLbl="node2" presStyleIdx="0" presStyleCnt="2" custScaleX="113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9BD5-321C-4FFC-AEAF-FA39769B9065}" type="pres">
      <dgm:prSet presAssocID="{2095F361-5442-4E58-9DFF-487097D2B8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79638474-6B86-459C-B24F-E3E3CA3FDF98}" type="pres">
      <dgm:prSet presAssocID="{2095F361-5442-4E58-9DFF-487097D2B8D6}" presName="hierChild4" presStyleCnt="0"/>
      <dgm:spPr/>
      <dgm:t>
        <a:bodyPr/>
        <a:lstStyle/>
        <a:p>
          <a:endParaRPr lang="ru-RU"/>
        </a:p>
      </dgm:t>
    </dgm:pt>
    <dgm:pt modelId="{F349F9D7-0E69-4E8C-870D-7A241FBC4C51}" type="pres">
      <dgm:prSet presAssocID="{2095F361-5442-4E58-9DFF-487097D2B8D6}" presName="hierChild5" presStyleCnt="0"/>
      <dgm:spPr/>
      <dgm:t>
        <a:bodyPr/>
        <a:lstStyle/>
        <a:p>
          <a:endParaRPr lang="ru-RU"/>
        </a:p>
      </dgm:t>
    </dgm:pt>
    <dgm:pt modelId="{AD082654-4890-4250-A53A-4764D0E3C1DA}" type="pres">
      <dgm:prSet presAssocID="{57D442E9-B98F-42BD-BEC1-959C8F43BE3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470DF90-FC56-427D-969D-23D42CB437B2}" type="pres">
      <dgm:prSet presAssocID="{AD80B634-696F-4A80-83A8-28B428F96B0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69C2AB-13EA-4EE9-BF7C-8EA3CC8D9519}" type="pres">
      <dgm:prSet presAssocID="{AD80B634-696F-4A80-83A8-28B428F96B0E}" presName="rootComposite" presStyleCnt="0"/>
      <dgm:spPr/>
      <dgm:t>
        <a:bodyPr/>
        <a:lstStyle/>
        <a:p>
          <a:endParaRPr lang="ru-RU"/>
        </a:p>
      </dgm:t>
    </dgm:pt>
    <dgm:pt modelId="{BC11EAC2-8088-40AE-A14A-83556442ED40}" type="pres">
      <dgm:prSet presAssocID="{AD80B634-696F-4A80-83A8-28B428F96B0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8597A-5E53-4941-B9C0-7AACC749EED4}" type="pres">
      <dgm:prSet presAssocID="{AD80B634-696F-4A80-83A8-28B428F96B0E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781B63-4EBA-4E82-AFE1-DEB3B60B5C16}" type="pres">
      <dgm:prSet presAssocID="{AD80B634-696F-4A80-83A8-28B428F96B0E}" presName="hierChild4" presStyleCnt="0"/>
      <dgm:spPr/>
      <dgm:t>
        <a:bodyPr/>
        <a:lstStyle/>
        <a:p>
          <a:endParaRPr lang="ru-RU"/>
        </a:p>
      </dgm:t>
    </dgm:pt>
    <dgm:pt modelId="{927A893C-FA6B-4046-9716-0ADD2EA1201B}" type="pres">
      <dgm:prSet presAssocID="{AD80B634-696F-4A80-83A8-28B428F96B0E}" presName="hierChild5" presStyleCnt="0"/>
      <dgm:spPr/>
      <dgm:t>
        <a:bodyPr/>
        <a:lstStyle/>
        <a:p>
          <a:endParaRPr lang="ru-RU"/>
        </a:p>
      </dgm:t>
    </dgm:pt>
    <dgm:pt modelId="{C0609FA2-4906-47CA-A7EA-95843D80CAB6}" type="pres">
      <dgm:prSet presAssocID="{29CCBF01-D91C-4F7E-9865-BFE5DB7C30A4}" presName="hierChild3" presStyleCnt="0"/>
      <dgm:spPr/>
      <dgm:t>
        <a:bodyPr/>
        <a:lstStyle/>
        <a:p>
          <a:endParaRPr lang="ru-RU"/>
        </a:p>
      </dgm:t>
    </dgm:pt>
    <dgm:pt modelId="{BCBD6023-26E8-4DEA-AB8C-B7C45A1EF343}" type="pres">
      <dgm:prSet presAssocID="{DC38CE9D-4CF2-477B-9734-E43410D6FFC8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D8DB3697-C397-42FA-B8E8-7BEA7C3092AE}" type="pres">
      <dgm:prSet presAssocID="{275FA918-3C69-495E-9A35-57914810163F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39A5150-6C94-48A4-9875-435BDDEACFB0}" type="pres">
      <dgm:prSet presAssocID="{275FA918-3C69-495E-9A35-57914810163F}" presName="rootComposite3" presStyleCnt="0"/>
      <dgm:spPr/>
      <dgm:t>
        <a:bodyPr/>
        <a:lstStyle/>
        <a:p>
          <a:endParaRPr lang="ru-RU"/>
        </a:p>
      </dgm:t>
    </dgm:pt>
    <dgm:pt modelId="{12DF0EE1-FE3A-4583-9F3D-128715F8C33E}" type="pres">
      <dgm:prSet presAssocID="{275FA918-3C69-495E-9A35-57914810163F}" presName="rootText3" presStyleLbl="asst1" presStyleIdx="0" presStyleCnt="1" custScaleX="132892" custLinFactNeighborX="78239" custLinFactNeighborY="-8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6FE50-E7EF-4AC2-B9DB-48F17913837F}" type="pres">
      <dgm:prSet presAssocID="{275FA918-3C69-495E-9A35-57914810163F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613D3F5-C241-4A5A-9E76-3706BDDB2E0D}" type="pres">
      <dgm:prSet presAssocID="{275FA918-3C69-495E-9A35-57914810163F}" presName="hierChild6" presStyleCnt="0"/>
      <dgm:spPr/>
      <dgm:t>
        <a:bodyPr/>
        <a:lstStyle/>
        <a:p>
          <a:endParaRPr lang="ru-RU"/>
        </a:p>
      </dgm:t>
    </dgm:pt>
    <dgm:pt modelId="{137A38BC-8590-41C1-904D-34461FC7D316}" type="pres">
      <dgm:prSet presAssocID="{275FA918-3C69-495E-9A35-57914810163F}" presName="hierChild7" presStyleCnt="0"/>
      <dgm:spPr/>
      <dgm:t>
        <a:bodyPr/>
        <a:lstStyle/>
        <a:p>
          <a:endParaRPr lang="ru-RU"/>
        </a:p>
      </dgm:t>
    </dgm:pt>
  </dgm:ptLst>
  <dgm:cxnLst>
    <dgm:cxn modelId="{DCBE85B0-9CD7-4B6D-80A4-F5100B9F3CFB}" type="presOf" srcId="{DC38CE9D-4CF2-477B-9734-E43410D6FFC8}" destId="{BCBD6023-26E8-4DEA-AB8C-B7C45A1EF343}" srcOrd="0" destOrd="0" presId="urn:microsoft.com/office/officeart/2005/8/layout/orgChart1"/>
    <dgm:cxn modelId="{B4CDDD26-59B4-443E-B539-848C95640DC6}" type="presOf" srcId="{275FA918-3C69-495E-9A35-57914810163F}" destId="{12DF0EE1-FE3A-4583-9F3D-128715F8C33E}" srcOrd="0" destOrd="0" presId="urn:microsoft.com/office/officeart/2005/8/layout/orgChart1"/>
    <dgm:cxn modelId="{4E11A0D3-7305-4740-A2C3-9C1F3E361DBB}" type="presOf" srcId="{2095F361-5442-4E58-9DFF-487097D2B8D6}" destId="{65769BD5-321C-4FFC-AEAF-FA39769B9065}" srcOrd="1" destOrd="0" presId="urn:microsoft.com/office/officeart/2005/8/layout/orgChart1"/>
    <dgm:cxn modelId="{92F2841E-82E0-49B5-A26F-8B6F63E21039}" type="presOf" srcId="{216139DC-17AE-4FEE-80A6-A8744DCE48DC}" destId="{317C64ED-48E9-4EDB-865F-5E1FE2B24A53}" srcOrd="0" destOrd="0" presId="urn:microsoft.com/office/officeart/2005/8/layout/orgChart1"/>
    <dgm:cxn modelId="{C11BA7D8-C692-484B-B06A-2F3E7AF4C80D}" srcId="{D1D8921F-D662-4518-9FB6-F08C0D574468}" destId="{29CCBF01-D91C-4F7E-9865-BFE5DB7C30A4}" srcOrd="0" destOrd="0" parTransId="{86EEEB97-E749-48AD-84E9-5EE99195E21D}" sibTransId="{1A110B89-8018-4294-A11D-513D7ED34EDA}"/>
    <dgm:cxn modelId="{868758D3-0BE5-4C3C-87DE-BE3463E27A33}" type="presOf" srcId="{29CCBF01-D91C-4F7E-9865-BFE5DB7C30A4}" destId="{B3C34452-D17E-453A-B861-EA4DF477C255}" srcOrd="0" destOrd="0" presId="urn:microsoft.com/office/officeart/2005/8/layout/orgChart1"/>
    <dgm:cxn modelId="{C3DEDF33-81D2-4F0F-9B72-F738D29B6998}" type="presOf" srcId="{29CCBF01-D91C-4F7E-9865-BFE5DB7C30A4}" destId="{1C37AF82-5BA2-42BF-846A-914FA6E7747D}" srcOrd="1" destOrd="0" presId="urn:microsoft.com/office/officeart/2005/8/layout/orgChart1"/>
    <dgm:cxn modelId="{3E7BA0D1-9B95-493D-9F2D-FA59BB61FFD6}" srcId="{29CCBF01-D91C-4F7E-9865-BFE5DB7C30A4}" destId="{2095F361-5442-4E58-9DFF-487097D2B8D6}" srcOrd="0" destOrd="0" parTransId="{216139DC-17AE-4FEE-80A6-A8744DCE48DC}" sibTransId="{7C1A4C6F-2D8E-45D1-A87A-814B687B8356}"/>
    <dgm:cxn modelId="{41CEACE6-A878-4436-9FEB-4254F777DFE1}" srcId="{29CCBF01-D91C-4F7E-9865-BFE5DB7C30A4}" destId="{AD80B634-696F-4A80-83A8-28B428F96B0E}" srcOrd="1" destOrd="0" parTransId="{57D442E9-B98F-42BD-BEC1-959C8F43BE36}" sibTransId="{C06C933A-B8BC-40C2-A5EA-B83A4307D005}"/>
    <dgm:cxn modelId="{09DCA793-21B5-4FE9-BE51-AA0D2512D08C}" type="presOf" srcId="{57D442E9-B98F-42BD-BEC1-959C8F43BE36}" destId="{AD082654-4890-4250-A53A-4764D0E3C1DA}" srcOrd="0" destOrd="0" presId="urn:microsoft.com/office/officeart/2005/8/layout/orgChart1"/>
    <dgm:cxn modelId="{FBBEBE9D-0A99-496E-AA21-BBCF6BE041A2}" type="presOf" srcId="{2095F361-5442-4E58-9DFF-487097D2B8D6}" destId="{39E0EA42-B35F-4CB9-9E99-94051135A374}" srcOrd="0" destOrd="0" presId="urn:microsoft.com/office/officeart/2005/8/layout/orgChart1"/>
    <dgm:cxn modelId="{71ED929E-F9E2-4711-BA59-747E8AEE0D1A}" type="presOf" srcId="{275FA918-3C69-495E-9A35-57914810163F}" destId="{F046FE50-E7EF-4AC2-B9DB-48F17913837F}" srcOrd="1" destOrd="0" presId="urn:microsoft.com/office/officeart/2005/8/layout/orgChart1"/>
    <dgm:cxn modelId="{F01B3C8E-E7E0-4FD8-B355-994BC61A005D}" type="presOf" srcId="{AD80B634-696F-4A80-83A8-28B428F96B0E}" destId="{C128597A-5E53-4941-B9C0-7AACC749EED4}" srcOrd="1" destOrd="0" presId="urn:microsoft.com/office/officeart/2005/8/layout/orgChart1"/>
    <dgm:cxn modelId="{FE14433E-D19A-43B5-B52C-D1135AAE6A8F}" type="presOf" srcId="{AD80B634-696F-4A80-83A8-28B428F96B0E}" destId="{BC11EAC2-8088-40AE-A14A-83556442ED40}" srcOrd="0" destOrd="0" presId="urn:microsoft.com/office/officeart/2005/8/layout/orgChart1"/>
    <dgm:cxn modelId="{A02398F3-1E68-4197-92E8-B02A7836C40B}" srcId="{29CCBF01-D91C-4F7E-9865-BFE5DB7C30A4}" destId="{275FA918-3C69-495E-9A35-57914810163F}" srcOrd="2" destOrd="0" parTransId="{DC38CE9D-4CF2-477B-9734-E43410D6FFC8}" sibTransId="{26ED7B01-8C61-4B5D-AD21-F3611087F2CE}"/>
    <dgm:cxn modelId="{123E2BAE-6808-430C-B072-B601E4F76094}" type="presOf" srcId="{D1D8921F-D662-4518-9FB6-F08C0D574468}" destId="{0F2B39E5-18B6-4F21-A5D5-810612D4D4A2}" srcOrd="0" destOrd="0" presId="urn:microsoft.com/office/officeart/2005/8/layout/orgChart1"/>
    <dgm:cxn modelId="{EACCABEA-B8E5-4005-976B-DA7B33C4847E}" type="presParOf" srcId="{0F2B39E5-18B6-4F21-A5D5-810612D4D4A2}" destId="{35AD9C45-8526-4B5A-AFE0-FE82DE105B54}" srcOrd="0" destOrd="0" presId="urn:microsoft.com/office/officeart/2005/8/layout/orgChart1"/>
    <dgm:cxn modelId="{EFB0A3C0-F2CC-450D-AA37-8B076A812DED}" type="presParOf" srcId="{35AD9C45-8526-4B5A-AFE0-FE82DE105B54}" destId="{8140A5BE-5DB1-4937-984C-16D6D9BFE35F}" srcOrd="0" destOrd="0" presId="urn:microsoft.com/office/officeart/2005/8/layout/orgChart1"/>
    <dgm:cxn modelId="{FF9CB95E-2855-4E6B-A136-5D8F458AE1BE}" type="presParOf" srcId="{8140A5BE-5DB1-4937-984C-16D6D9BFE35F}" destId="{B3C34452-D17E-453A-B861-EA4DF477C255}" srcOrd="0" destOrd="0" presId="urn:microsoft.com/office/officeart/2005/8/layout/orgChart1"/>
    <dgm:cxn modelId="{28BE92D8-1669-4F0C-8481-4E18040D782A}" type="presParOf" srcId="{8140A5BE-5DB1-4937-984C-16D6D9BFE35F}" destId="{1C37AF82-5BA2-42BF-846A-914FA6E7747D}" srcOrd="1" destOrd="0" presId="urn:microsoft.com/office/officeart/2005/8/layout/orgChart1"/>
    <dgm:cxn modelId="{99E3F770-FD94-41C3-B412-3DD675B8363B}" type="presParOf" srcId="{35AD9C45-8526-4B5A-AFE0-FE82DE105B54}" destId="{EC9EEDB3-0DFA-4A77-A801-90E99A58EC68}" srcOrd="1" destOrd="0" presId="urn:microsoft.com/office/officeart/2005/8/layout/orgChart1"/>
    <dgm:cxn modelId="{C7D6CC63-7FB9-4953-B448-1850E4A789CB}" type="presParOf" srcId="{EC9EEDB3-0DFA-4A77-A801-90E99A58EC68}" destId="{317C64ED-48E9-4EDB-865F-5E1FE2B24A53}" srcOrd="0" destOrd="0" presId="urn:microsoft.com/office/officeart/2005/8/layout/orgChart1"/>
    <dgm:cxn modelId="{734F2A08-C7CA-48E2-846F-DBAFDDEFAC7E}" type="presParOf" srcId="{EC9EEDB3-0DFA-4A77-A801-90E99A58EC68}" destId="{C829FF14-ADD4-42B3-B9D3-167B10673263}" srcOrd="1" destOrd="0" presId="urn:microsoft.com/office/officeart/2005/8/layout/orgChart1"/>
    <dgm:cxn modelId="{CA07831D-25B4-41ED-8B25-A14C4D08863B}" type="presParOf" srcId="{C829FF14-ADD4-42B3-B9D3-167B10673263}" destId="{EEDB0E68-379A-452C-902A-DE250522300E}" srcOrd="0" destOrd="0" presId="urn:microsoft.com/office/officeart/2005/8/layout/orgChart1"/>
    <dgm:cxn modelId="{A99D1B25-80D1-4F35-B9F0-AFAC51BD0A60}" type="presParOf" srcId="{EEDB0E68-379A-452C-902A-DE250522300E}" destId="{39E0EA42-B35F-4CB9-9E99-94051135A374}" srcOrd="0" destOrd="0" presId="urn:microsoft.com/office/officeart/2005/8/layout/orgChart1"/>
    <dgm:cxn modelId="{4E97C278-B3CF-43B4-A3B6-68630B0A6C67}" type="presParOf" srcId="{EEDB0E68-379A-452C-902A-DE250522300E}" destId="{65769BD5-321C-4FFC-AEAF-FA39769B9065}" srcOrd="1" destOrd="0" presId="urn:microsoft.com/office/officeart/2005/8/layout/orgChart1"/>
    <dgm:cxn modelId="{04E94A6C-1959-47E3-9D0A-DFD2BE26E6F0}" type="presParOf" srcId="{C829FF14-ADD4-42B3-B9D3-167B10673263}" destId="{79638474-6B86-459C-B24F-E3E3CA3FDF98}" srcOrd="1" destOrd="0" presId="urn:microsoft.com/office/officeart/2005/8/layout/orgChart1"/>
    <dgm:cxn modelId="{E0203E45-9655-4249-8C46-28B1562240B7}" type="presParOf" srcId="{C829FF14-ADD4-42B3-B9D3-167B10673263}" destId="{F349F9D7-0E69-4E8C-870D-7A241FBC4C51}" srcOrd="2" destOrd="0" presId="urn:microsoft.com/office/officeart/2005/8/layout/orgChart1"/>
    <dgm:cxn modelId="{0A4C2B52-DDFC-4C4B-BBBC-3155E199FD0D}" type="presParOf" srcId="{EC9EEDB3-0DFA-4A77-A801-90E99A58EC68}" destId="{AD082654-4890-4250-A53A-4764D0E3C1DA}" srcOrd="2" destOrd="0" presId="urn:microsoft.com/office/officeart/2005/8/layout/orgChart1"/>
    <dgm:cxn modelId="{65A7A096-9F0F-4073-827D-FB633339F9D3}" type="presParOf" srcId="{EC9EEDB3-0DFA-4A77-A801-90E99A58EC68}" destId="{8470DF90-FC56-427D-969D-23D42CB437B2}" srcOrd="3" destOrd="0" presId="urn:microsoft.com/office/officeart/2005/8/layout/orgChart1"/>
    <dgm:cxn modelId="{1AAF08EB-A95E-4FAC-B64A-EF50C86E48D4}" type="presParOf" srcId="{8470DF90-FC56-427D-969D-23D42CB437B2}" destId="{8F69C2AB-13EA-4EE9-BF7C-8EA3CC8D9519}" srcOrd="0" destOrd="0" presId="urn:microsoft.com/office/officeart/2005/8/layout/orgChart1"/>
    <dgm:cxn modelId="{852B9930-B23D-4B1F-AFF4-DBB893F3D141}" type="presParOf" srcId="{8F69C2AB-13EA-4EE9-BF7C-8EA3CC8D9519}" destId="{BC11EAC2-8088-40AE-A14A-83556442ED40}" srcOrd="0" destOrd="0" presId="urn:microsoft.com/office/officeart/2005/8/layout/orgChart1"/>
    <dgm:cxn modelId="{016492F3-C838-47C0-A7C4-A8343B0B216A}" type="presParOf" srcId="{8F69C2AB-13EA-4EE9-BF7C-8EA3CC8D9519}" destId="{C128597A-5E53-4941-B9C0-7AACC749EED4}" srcOrd="1" destOrd="0" presId="urn:microsoft.com/office/officeart/2005/8/layout/orgChart1"/>
    <dgm:cxn modelId="{2BAC3CE6-1D1A-4528-B10E-5DA233C9FABF}" type="presParOf" srcId="{8470DF90-FC56-427D-969D-23D42CB437B2}" destId="{0C781B63-4EBA-4E82-AFE1-DEB3B60B5C16}" srcOrd="1" destOrd="0" presId="urn:microsoft.com/office/officeart/2005/8/layout/orgChart1"/>
    <dgm:cxn modelId="{BC5B4599-76F6-4E53-AAB7-DB630E1E40A0}" type="presParOf" srcId="{8470DF90-FC56-427D-969D-23D42CB437B2}" destId="{927A893C-FA6B-4046-9716-0ADD2EA1201B}" srcOrd="2" destOrd="0" presId="urn:microsoft.com/office/officeart/2005/8/layout/orgChart1"/>
    <dgm:cxn modelId="{FBDF5952-AE79-463F-87A9-097BF05C903C}" type="presParOf" srcId="{35AD9C45-8526-4B5A-AFE0-FE82DE105B54}" destId="{C0609FA2-4906-47CA-A7EA-95843D80CAB6}" srcOrd="2" destOrd="0" presId="urn:microsoft.com/office/officeart/2005/8/layout/orgChart1"/>
    <dgm:cxn modelId="{A308C249-21F6-48FD-943E-5C145227A5EB}" type="presParOf" srcId="{C0609FA2-4906-47CA-A7EA-95843D80CAB6}" destId="{BCBD6023-26E8-4DEA-AB8C-B7C45A1EF343}" srcOrd="0" destOrd="0" presId="urn:microsoft.com/office/officeart/2005/8/layout/orgChart1"/>
    <dgm:cxn modelId="{AE386E43-A994-4630-91FB-1DDB79F9FEA1}" type="presParOf" srcId="{C0609FA2-4906-47CA-A7EA-95843D80CAB6}" destId="{D8DB3697-C397-42FA-B8E8-7BEA7C3092AE}" srcOrd="1" destOrd="0" presId="urn:microsoft.com/office/officeart/2005/8/layout/orgChart1"/>
    <dgm:cxn modelId="{4BF89EA6-8A74-4454-AB42-5333067B54C6}" type="presParOf" srcId="{D8DB3697-C397-42FA-B8E8-7BEA7C3092AE}" destId="{D39A5150-6C94-48A4-9875-435BDDEACFB0}" srcOrd="0" destOrd="0" presId="urn:microsoft.com/office/officeart/2005/8/layout/orgChart1"/>
    <dgm:cxn modelId="{A4683494-DC12-4F3B-8F38-E4CBEF0728C1}" type="presParOf" srcId="{D39A5150-6C94-48A4-9875-435BDDEACFB0}" destId="{12DF0EE1-FE3A-4583-9F3D-128715F8C33E}" srcOrd="0" destOrd="0" presId="urn:microsoft.com/office/officeart/2005/8/layout/orgChart1"/>
    <dgm:cxn modelId="{10E9B9DD-6313-48A5-BACA-CFB7F1579269}" type="presParOf" srcId="{D39A5150-6C94-48A4-9875-435BDDEACFB0}" destId="{F046FE50-E7EF-4AC2-B9DB-48F17913837F}" srcOrd="1" destOrd="0" presId="urn:microsoft.com/office/officeart/2005/8/layout/orgChart1"/>
    <dgm:cxn modelId="{92A53354-823F-4BFC-B26C-3B065E1F655C}" type="presParOf" srcId="{D8DB3697-C397-42FA-B8E8-7BEA7C3092AE}" destId="{8613D3F5-C241-4A5A-9E76-3706BDDB2E0D}" srcOrd="1" destOrd="0" presId="urn:microsoft.com/office/officeart/2005/8/layout/orgChart1"/>
    <dgm:cxn modelId="{C7CB35F7-41F2-445F-B7A7-12BBBBD13912}" type="presParOf" srcId="{D8DB3697-C397-42FA-B8E8-7BEA7C3092AE}" destId="{137A38BC-8590-41C1-904D-34461FC7D3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D8921F-D662-4518-9FB6-F08C0D574468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95F361-5442-4E58-9DFF-487097D2B8D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параллельное</a:t>
          </a:r>
          <a:endParaRPr lang="ru-RU" sz="2400" b="1" dirty="0">
            <a:solidFill>
              <a:schemeClr val="tx1"/>
            </a:solidFill>
          </a:endParaRPr>
        </a:p>
      </dgm:t>
    </dgm:pt>
    <dgm:pt modelId="{216139DC-17AE-4FEE-80A6-A8744DCE48DC}" type="parTrans" cxnId="{3E7BA0D1-9B95-493D-9F2D-FA59BB61FFD6}">
      <dgm:prSet/>
      <dgm:spPr/>
      <dgm:t>
        <a:bodyPr/>
        <a:lstStyle/>
        <a:p>
          <a:endParaRPr lang="ru-RU" sz="2400" b="1"/>
        </a:p>
      </dgm:t>
    </dgm:pt>
    <dgm:pt modelId="{7C1A4C6F-2D8E-45D1-A87A-814B687B8356}" type="sibTrans" cxnId="{3E7BA0D1-9B95-493D-9F2D-FA59BB61FFD6}">
      <dgm:prSet/>
      <dgm:spPr/>
      <dgm:t>
        <a:bodyPr/>
        <a:lstStyle/>
        <a:p>
          <a:endParaRPr lang="ru-RU" sz="2400" b="1"/>
        </a:p>
      </dgm:t>
    </dgm:pt>
    <dgm:pt modelId="{AD80B634-696F-4A80-83A8-28B428F96B0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дуговое</a:t>
          </a:r>
          <a:endParaRPr lang="ru-RU" sz="2400" b="1" dirty="0">
            <a:solidFill>
              <a:schemeClr val="tx1"/>
            </a:solidFill>
          </a:endParaRPr>
        </a:p>
      </dgm:t>
    </dgm:pt>
    <dgm:pt modelId="{57D442E9-B98F-42BD-BEC1-959C8F43BE36}" type="parTrans" cxnId="{41CEACE6-A878-4436-9FEB-4254F777DFE1}">
      <dgm:prSet/>
      <dgm:spPr/>
      <dgm:t>
        <a:bodyPr/>
        <a:lstStyle/>
        <a:p>
          <a:endParaRPr lang="ru-RU" sz="2400" b="1"/>
        </a:p>
      </dgm:t>
    </dgm:pt>
    <dgm:pt modelId="{C06C933A-B8BC-40C2-A5EA-B83A4307D005}" type="sibTrans" cxnId="{41CEACE6-A878-4436-9FEB-4254F777DFE1}">
      <dgm:prSet/>
      <dgm:spPr/>
      <dgm:t>
        <a:bodyPr/>
        <a:lstStyle/>
        <a:p>
          <a:endParaRPr lang="ru-RU" sz="2400" b="1"/>
        </a:p>
      </dgm:t>
    </dgm:pt>
    <dgm:pt modelId="{29CCBF01-D91C-4F7E-9865-BFE5DB7C30A4}">
      <dgm:prSet phldrT="[Текст]" custT="1"/>
      <dgm:spPr/>
      <dgm:t>
        <a:bodyPr/>
        <a:lstStyle/>
        <a:p>
          <a:r>
            <a:rPr lang="ru-RU" sz="2400" b="1" dirty="0" smtClean="0"/>
            <a:t>Однодольные растения</a:t>
          </a:r>
          <a:endParaRPr lang="ru-RU" sz="2400" b="1" dirty="0"/>
        </a:p>
      </dgm:t>
    </dgm:pt>
    <dgm:pt modelId="{1A110B89-8018-4294-A11D-513D7ED34EDA}" type="sibTrans" cxnId="{C11BA7D8-C692-484B-B06A-2F3E7AF4C80D}">
      <dgm:prSet/>
      <dgm:spPr/>
      <dgm:t>
        <a:bodyPr/>
        <a:lstStyle/>
        <a:p>
          <a:endParaRPr lang="ru-RU" sz="2400" b="1"/>
        </a:p>
      </dgm:t>
    </dgm:pt>
    <dgm:pt modelId="{86EEEB97-E749-48AD-84E9-5EE99195E21D}" type="parTrans" cxnId="{C11BA7D8-C692-484B-B06A-2F3E7AF4C80D}">
      <dgm:prSet/>
      <dgm:spPr/>
      <dgm:t>
        <a:bodyPr/>
        <a:lstStyle/>
        <a:p>
          <a:endParaRPr lang="ru-RU" sz="2400" b="1"/>
        </a:p>
      </dgm:t>
    </dgm:pt>
    <dgm:pt modelId="{0F2B39E5-18B6-4F21-A5D5-810612D4D4A2}" type="pres">
      <dgm:prSet presAssocID="{D1D8921F-D662-4518-9FB6-F08C0D5744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D9C45-8526-4B5A-AFE0-FE82DE105B54}" type="pres">
      <dgm:prSet presAssocID="{29CCBF01-D91C-4F7E-9865-BFE5DB7C30A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140A5BE-5DB1-4937-984C-16D6D9BFE35F}" type="pres">
      <dgm:prSet presAssocID="{29CCBF01-D91C-4F7E-9865-BFE5DB7C30A4}" presName="rootComposite1" presStyleCnt="0"/>
      <dgm:spPr/>
      <dgm:t>
        <a:bodyPr/>
        <a:lstStyle/>
        <a:p>
          <a:endParaRPr lang="ru-RU"/>
        </a:p>
      </dgm:t>
    </dgm:pt>
    <dgm:pt modelId="{B3C34452-D17E-453A-B861-EA4DF477C255}" type="pres">
      <dgm:prSet presAssocID="{29CCBF01-D91C-4F7E-9865-BFE5DB7C30A4}" presName="rootText1" presStyleLbl="node0" presStyleIdx="0" presStyleCnt="1" custScaleX="121131" custLinFactNeighborX="3945" custLinFactNeighborY="-69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7AF82-5BA2-42BF-846A-914FA6E7747D}" type="pres">
      <dgm:prSet presAssocID="{29CCBF01-D91C-4F7E-9865-BFE5DB7C30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C9EEDB3-0DFA-4A77-A801-90E99A58EC68}" type="pres">
      <dgm:prSet presAssocID="{29CCBF01-D91C-4F7E-9865-BFE5DB7C30A4}" presName="hierChild2" presStyleCnt="0"/>
      <dgm:spPr/>
      <dgm:t>
        <a:bodyPr/>
        <a:lstStyle/>
        <a:p>
          <a:endParaRPr lang="ru-RU"/>
        </a:p>
      </dgm:t>
    </dgm:pt>
    <dgm:pt modelId="{317C64ED-48E9-4EDB-865F-5E1FE2B24A53}" type="pres">
      <dgm:prSet presAssocID="{216139DC-17AE-4FEE-80A6-A8744DCE48D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829FF14-ADD4-42B3-B9D3-167B10673263}" type="pres">
      <dgm:prSet presAssocID="{2095F361-5442-4E58-9DFF-487097D2B8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DB0E68-379A-452C-902A-DE250522300E}" type="pres">
      <dgm:prSet presAssocID="{2095F361-5442-4E58-9DFF-487097D2B8D6}" presName="rootComposite" presStyleCnt="0"/>
      <dgm:spPr/>
      <dgm:t>
        <a:bodyPr/>
        <a:lstStyle/>
        <a:p>
          <a:endParaRPr lang="ru-RU"/>
        </a:p>
      </dgm:t>
    </dgm:pt>
    <dgm:pt modelId="{39E0EA42-B35F-4CB9-9E99-94051135A374}" type="pres">
      <dgm:prSet presAssocID="{2095F361-5442-4E58-9DFF-487097D2B8D6}" presName="rootText" presStyleLbl="node2" presStyleIdx="0" presStyleCnt="2" custScaleX="103436" custScaleY="85259" custLinFactNeighborX="1791" custLinFactNeighborY="53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9BD5-321C-4FFC-AEAF-FA39769B9065}" type="pres">
      <dgm:prSet presAssocID="{2095F361-5442-4E58-9DFF-487097D2B8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79638474-6B86-459C-B24F-E3E3CA3FDF98}" type="pres">
      <dgm:prSet presAssocID="{2095F361-5442-4E58-9DFF-487097D2B8D6}" presName="hierChild4" presStyleCnt="0"/>
      <dgm:spPr/>
      <dgm:t>
        <a:bodyPr/>
        <a:lstStyle/>
        <a:p>
          <a:endParaRPr lang="ru-RU"/>
        </a:p>
      </dgm:t>
    </dgm:pt>
    <dgm:pt modelId="{F349F9D7-0E69-4E8C-870D-7A241FBC4C51}" type="pres">
      <dgm:prSet presAssocID="{2095F361-5442-4E58-9DFF-487097D2B8D6}" presName="hierChild5" presStyleCnt="0"/>
      <dgm:spPr/>
      <dgm:t>
        <a:bodyPr/>
        <a:lstStyle/>
        <a:p>
          <a:endParaRPr lang="ru-RU"/>
        </a:p>
      </dgm:t>
    </dgm:pt>
    <dgm:pt modelId="{AD082654-4890-4250-A53A-4764D0E3C1DA}" type="pres">
      <dgm:prSet presAssocID="{57D442E9-B98F-42BD-BEC1-959C8F43BE3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470DF90-FC56-427D-969D-23D42CB437B2}" type="pres">
      <dgm:prSet presAssocID="{AD80B634-696F-4A80-83A8-28B428F96B0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69C2AB-13EA-4EE9-BF7C-8EA3CC8D9519}" type="pres">
      <dgm:prSet presAssocID="{AD80B634-696F-4A80-83A8-28B428F96B0E}" presName="rootComposite" presStyleCnt="0"/>
      <dgm:spPr/>
      <dgm:t>
        <a:bodyPr/>
        <a:lstStyle/>
        <a:p>
          <a:endParaRPr lang="ru-RU"/>
        </a:p>
      </dgm:t>
    </dgm:pt>
    <dgm:pt modelId="{BC11EAC2-8088-40AE-A14A-83556442ED40}" type="pres">
      <dgm:prSet presAssocID="{AD80B634-696F-4A80-83A8-28B428F96B0E}" presName="rootText" presStyleLbl="node2" presStyleIdx="1" presStyleCnt="2" custScaleY="85259" custLinFactNeighborX="53" custLinFactNeighborY="53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8597A-5E53-4941-B9C0-7AACC749EED4}" type="pres">
      <dgm:prSet presAssocID="{AD80B634-696F-4A80-83A8-28B428F96B0E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781B63-4EBA-4E82-AFE1-DEB3B60B5C16}" type="pres">
      <dgm:prSet presAssocID="{AD80B634-696F-4A80-83A8-28B428F96B0E}" presName="hierChild4" presStyleCnt="0"/>
      <dgm:spPr/>
      <dgm:t>
        <a:bodyPr/>
        <a:lstStyle/>
        <a:p>
          <a:endParaRPr lang="ru-RU"/>
        </a:p>
      </dgm:t>
    </dgm:pt>
    <dgm:pt modelId="{927A893C-FA6B-4046-9716-0ADD2EA1201B}" type="pres">
      <dgm:prSet presAssocID="{AD80B634-696F-4A80-83A8-28B428F96B0E}" presName="hierChild5" presStyleCnt="0"/>
      <dgm:spPr/>
      <dgm:t>
        <a:bodyPr/>
        <a:lstStyle/>
        <a:p>
          <a:endParaRPr lang="ru-RU"/>
        </a:p>
      </dgm:t>
    </dgm:pt>
    <dgm:pt modelId="{C0609FA2-4906-47CA-A7EA-95843D80CAB6}" type="pres">
      <dgm:prSet presAssocID="{29CCBF01-D91C-4F7E-9865-BFE5DB7C30A4}" presName="hierChild3" presStyleCnt="0"/>
      <dgm:spPr/>
      <dgm:t>
        <a:bodyPr/>
        <a:lstStyle/>
        <a:p>
          <a:endParaRPr lang="ru-RU"/>
        </a:p>
      </dgm:t>
    </dgm:pt>
  </dgm:ptLst>
  <dgm:cxnLst>
    <dgm:cxn modelId="{E7D5900D-9E32-4AA5-8629-CD610926DEAC}" type="presOf" srcId="{AD80B634-696F-4A80-83A8-28B428F96B0E}" destId="{C128597A-5E53-4941-B9C0-7AACC749EED4}" srcOrd="1" destOrd="0" presId="urn:microsoft.com/office/officeart/2005/8/layout/orgChart1"/>
    <dgm:cxn modelId="{C11BA7D8-C692-484B-B06A-2F3E7AF4C80D}" srcId="{D1D8921F-D662-4518-9FB6-F08C0D574468}" destId="{29CCBF01-D91C-4F7E-9865-BFE5DB7C30A4}" srcOrd="0" destOrd="0" parTransId="{86EEEB97-E749-48AD-84E9-5EE99195E21D}" sibTransId="{1A110B89-8018-4294-A11D-513D7ED34EDA}"/>
    <dgm:cxn modelId="{CFC04EFF-BF9F-43D7-8B8B-27D851A5D4A2}" type="presOf" srcId="{57D442E9-B98F-42BD-BEC1-959C8F43BE36}" destId="{AD082654-4890-4250-A53A-4764D0E3C1DA}" srcOrd="0" destOrd="0" presId="urn:microsoft.com/office/officeart/2005/8/layout/orgChart1"/>
    <dgm:cxn modelId="{3E7BA0D1-9B95-493D-9F2D-FA59BB61FFD6}" srcId="{29CCBF01-D91C-4F7E-9865-BFE5DB7C30A4}" destId="{2095F361-5442-4E58-9DFF-487097D2B8D6}" srcOrd="0" destOrd="0" parTransId="{216139DC-17AE-4FEE-80A6-A8744DCE48DC}" sibTransId="{7C1A4C6F-2D8E-45D1-A87A-814B687B8356}"/>
    <dgm:cxn modelId="{41CEACE6-A878-4436-9FEB-4254F777DFE1}" srcId="{29CCBF01-D91C-4F7E-9865-BFE5DB7C30A4}" destId="{AD80B634-696F-4A80-83A8-28B428F96B0E}" srcOrd="1" destOrd="0" parTransId="{57D442E9-B98F-42BD-BEC1-959C8F43BE36}" sibTransId="{C06C933A-B8BC-40C2-A5EA-B83A4307D005}"/>
    <dgm:cxn modelId="{D9592CF7-D2F1-4525-A3A6-5E0ED71711C7}" type="presOf" srcId="{2095F361-5442-4E58-9DFF-487097D2B8D6}" destId="{65769BD5-321C-4FFC-AEAF-FA39769B9065}" srcOrd="1" destOrd="0" presId="urn:microsoft.com/office/officeart/2005/8/layout/orgChart1"/>
    <dgm:cxn modelId="{80BF2DC4-1CB9-4D8F-B059-824D7D1C7338}" type="presOf" srcId="{D1D8921F-D662-4518-9FB6-F08C0D574468}" destId="{0F2B39E5-18B6-4F21-A5D5-810612D4D4A2}" srcOrd="0" destOrd="0" presId="urn:microsoft.com/office/officeart/2005/8/layout/orgChart1"/>
    <dgm:cxn modelId="{44601E6C-FB40-4DF7-869D-3F09F54F37F4}" type="presOf" srcId="{29CCBF01-D91C-4F7E-9865-BFE5DB7C30A4}" destId="{B3C34452-D17E-453A-B861-EA4DF477C255}" srcOrd="0" destOrd="0" presId="urn:microsoft.com/office/officeart/2005/8/layout/orgChart1"/>
    <dgm:cxn modelId="{BA457041-7548-4CB4-8F7E-D80FD2D96133}" type="presOf" srcId="{AD80B634-696F-4A80-83A8-28B428F96B0E}" destId="{BC11EAC2-8088-40AE-A14A-83556442ED40}" srcOrd="0" destOrd="0" presId="urn:microsoft.com/office/officeart/2005/8/layout/orgChart1"/>
    <dgm:cxn modelId="{B8FA3AA9-A99D-49CC-A837-20322288B1F6}" type="presOf" srcId="{2095F361-5442-4E58-9DFF-487097D2B8D6}" destId="{39E0EA42-B35F-4CB9-9E99-94051135A374}" srcOrd="0" destOrd="0" presId="urn:microsoft.com/office/officeart/2005/8/layout/orgChart1"/>
    <dgm:cxn modelId="{F3C306F7-4F77-42CC-9634-735B939B4C2B}" type="presOf" srcId="{29CCBF01-D91C-4F7E-9865-BFE5DB7C30A4}" destId="{1C37AF82-5BA2-42BF-846A-914FA6E7747D}" srcOrd="1" destOrd="0" presId="urn:microsoft.com/office/officeart/2005/8/layout/orgChart1"/>
    <dgm:cxn modelId="{1AFA8119-D1F7-4EF0-81E0-4108CB773794}" type="presOf" srcId="{216139DC-17AE-4FEE-80A6-A8744DCE48DC}" destId="{317C64ED-48E9-4EDB-865F-5E1FE2B24A53}" srcOrd="0" destOrd="0" presId="urn:microsoft.com/office/officeart/2005/8/layout/orgChart1"/>
    <dgm:cxn modelId="{0504D835-8E81-4589-A52B-EDE01C110F19}" type="presParOf" srcId="{0F2B39E5-18B6-4F21-A5D5-810612D4D4A2}" destId="{35AD9C45-8526-4B5A-AFE0-FE82DE105B54}" srcOrd="0" destOrd="0" presId="urn:microsoft.com/office/officeart/2005/8/layout/orgChart1"/>
    <dgm:cxn modelId="{EC656611-A8D6-45F4-925B-DA3AF39D8233}" type="presParOf" srcId="{35AD9C45-8526-4B5A-AFE0-FE82DE105B54}" destId="{8140A5BE-5DB1-4937-984C-16D6D9BFE35F}" srcOrd="0" destOrd="0" presId="urn:microsoft.com/office/officeart/2005/8/layout/orgChart1"/>
    <dgm:cxn modelId="{23E0A229-088E-4EA5-8843-C832431EA789}" type="presParOf" srcId="{8140A5BE-5DB1-4937-984C-16D6D9BFE35F}" destId="{B3C34452-D17E-453A-B861-EA4DF477C255}" srcOrd="0" destOrd="0" presId="urn:microsoft.com/office/officeart/2005/8/layout/orgChart1"/>
    <dgm:cxn modelId="{2EB4F6AE-0394-461A-8B54-5809BD9A2BE7}" type="presParOf" srcId="{8140A5BE-5DB1-4937-984C-16D6D9BFE35F}" destId="{1C37AF82-5BA2-42BF-846A-914FA6E7747D}" srcOrd="1" destOrd="0" presId="urn:microsoft.com/office/officeart/2005/8/layout/orgChart1"/>
    <dgm:cxn modelId="{C73F8709-4150-4381-B789-2CF03F300EDB}" type="presParOf" srcId="{35AD9C45-8526-4B5A-AFE0-FE82DE105B54}" destId="{EC9EEDB3-0DFA-4A77-A801-90E99A58EC68}" srcOrd="1" destOrd="0" presId="urn:microsoft.com/office/officeart/2005/8/layout/orgChart1"/>
    <dgm:cxn modelId="{C1E642F5-04AB-4B72-880D-6B67FE46AB1B}" type="presParOf" srcId="{EC9EEDB3-0DFA-4A77-A801-90E99A58EC68}" destId="{317C64ED-48E9-4EDB-865F-5E1FE2B24A53}" srcOrd="0" destOrd="0" presId="urn:microsoft.com/office/officeart/2005/8/layout/orgChart1"/>
    <dgm:cxn modelId="{98CE1B22-B033-4216-82BD-7CDC48589680}" type="presParOf" srcId="{EC9EEDB3-0DFA-4A77-A801-90E99A58EC68}" destId="{C829FF14-ADD4-42B3-B9D3-167B10673263}" srcOrd="1" destOrd="0" presId="urn:microsoft.com/office/officeart/2005/8/layout/orgChart1"/>
    <dgm:cxn modelId="{279FBDB7-285D-4C1D-9DF7-1A398BADC3FB}" type="presParOf" srcId="{C829FF14-ADD4-42B3-B9D3-167B10673263}" destId="{EEDB0E68-379A-452C-902A-DE250522300E}" srcOrd="0" destOrd="0" presId="urn:microsoft.com/office/officeart/2005/8/layout/orgChart1"/>
    <dgm:cxn modelId="{403F1F5E-B42C-458C-9A0F-DD2093912B38}" type="presParOf" srcId="{EEDB0E68-379A-452C-902A-DE250522300E}" destId="{39E0EA42-B35F-4CB9-9E99-94051135A374}" srcOrd="0" destOrd="0" presId="urn:microsoft.com/office/officeart/2005/8/layout/orgChart1"/>
    <dgm:cxn modelId="{7098A219-6F1F-4A62-820A-808B2D946F1C}" type="presParOf" srcId="{EEDB0E68-379A-452C-902A-DE250522300E}" destId="{65769BD5-321C-4FFC-AEAF-FA39769B9065}" srcOrd="1" destOrd="0" presId="urn:microsoft.com/office/officeart/2005/8/layout/orgChart1"/>
    <dgm:cxn modelId="{CA6F78C4-4FF0-40FC-90CC-9E1F87EA0568}" type="presParOf" srcId="{C829FF14-ADD4-42B3-B9D3-167B10673263}" destId="{79638474-6B86-459C-B24F-E3E3CA3FDF98}" srcOrd="1" destOrd="0" presId="urn:microsoft.com/office/officeart/2005/8/layout/orgChart1"/>
    <dgm:cxn modelId="{E9EA4AC9-DCF0-4D6C-8F48-9528EB91842D}" type="presParOf" srcId="{C829FF14-ADD4-42B3-B9D3-167B10673263}" destId="{F349F9D7-0E69-4E8C-870D-7A241FBC4C51}" srcOrd="2" destOrd="0" presId="urn:microsoft.com/office/officeart/2005/8/layout/orgChart1"/>
    <dgm:cxn modelId="{978DC2FB-AE23-40BE-B3CC-7F447B2D4290}" type="presParOf" srcId="{EC9EEDB3-0DFA-4A77-A801-90E99A58EC68}" destId="{AD082654-4890-4250-A53A-4764D0E3C1DA}" srcOrd="2" destOrd="0" presId="urn:microsoft.com/office/officeart/2005/8/layout/orgChart1"/>
    <dgm:cxn modelId="{DC5782D5-32BB-48CD-A9B5-8A67B01A2EB3}" type="presParOf" srcId="{EC9EEDB3-0DFA-4A77-A801-90E99A58EC68}" destId="{8470DF90-FC56-427D-969D-23D42CB437B2}" srcOrd="3" destOrd="0" presId="urn:microsoft.com/office/officeart/2005/8/layout/orgChart1"/>
    <dgm:cxn modelId="{45C7DF1E-5DD3-4935-A974-8E975D62EFA1}" type="presParOf" srcId="{8470DF90-FC56-427D-969D-23D42CB437B2}" destId="{8F69C2AB-13EA-4EE9-BF7C-8EA3CC8D9519}" srcOrd="0" destOrd="0" presId="urn:microsoft.com/office/officeart/2005/8/layout/orgChart1"/>
    <dgm:cxn modelId="{3E7DF024-BBF4-4B20-B873-D061FD9A5E06}" type="presParOf" srcId="{8F69C2AB-13EA-4EE9-BF7C-8EA3CC8D9519}" destId="{BC11EAC2-8088-40AE-A14A-83556442ED40}" srcOrd="0" destOrd="0" presId="urn:microsoft.com/office/officeart/2005/8/layout/orgChart1"/>
    <dgm:cxn modelId="{116167F3-3CB4-47A5-8F04-99680FC267DE}" type="presParOf" srcId="{8F69C2AB-13EA-4EE9-BF7C-8EA3CC8D9519}" destId="{C128597A-5E53-4941-B9C0-7AACC749EED4}" srcOrd="1" destOrd="0" presId="urn:microsoft.com/office/officeart/2005/8/layout/orgChart1"/>
    <dgm:cxn modelId="{C0B16864-8C93-4ABD-8F11-EB9738F1E412}" type="presParOf" srcId="{8470DF90-FC56-427D-969D-23D42CB437B2}" destId="{0C781B63-4EBA-4E82-AFE1-DEB3B60B5C16}" srcOrd="1" destOrd="0" presId="urn:microsoft.com/office/officeart/2005/8/layout/orgChart1"/>
    <dgm:cxn modelId="{0C6CB4B0-89FB-427C-A749-9AA4E639D961}" type="presParOf" srcId="{8470DF90-FC56-427D-969D-23D42CB437B2}" destId="{927A893C-FA6B-4046-9716-0ADD2EA1201B}" srcOrd="2" destOrd="0" presId="urn:microsoft.com/office/officeart/2005/8/layout/orgChart1"/>
    <dgm:cxn modelId="{E0C3CB98-4484-4238-936D-3BEF634D97E1}" type="presParOf" srcId="{35AD9C45-8526-4B5A-AFE0-FE82DE105B54}" destId="{C0609FA2-4906-47CA-A7EA-95843D80CA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493748-D481-4F14-AD3F-6A81108E36DC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B1B5AD-F9D5-4B88-94A6-2D44F301F81D}">
      <dgm:prSet phldrT="[Текст]"/>
      <dgm:spPr/>
      <dgm:t>
        <a:bodyPr/>
        <a:lstStyle/>
        <a:p>
          <a:r>
            <a:rPr lang="ru-RU" b="1" dirty="0" smtClean="0"/>
            <a:t>Расположение устьиц</a:t>
          </a:r>
          <a:endParaRPr lang="ru-RU" b="1" dirty="0"/>
        </a:p>
      </dgm:t>
    </dgm:pt>
    <dgm:pt modelId="{283A4D7E-4021-4934-9138-4CCA57A5C5C6}" type="parTrans" cxnId="{FE376C77-5755-4E7F-A6CD-1CE18DD646F3}">
      <dgm:prSet/>
      <dgm:spPr/>
      <dgm:t>
        <a:bodyPr/>
        <a:lstStyle/>
        <a:p>
          <a:endParaRPr lang="ru-RU" b="1"/>
        </a:p>
      </dgm:t>
    </dgm:pt>
    <dgm:pt modelId="{0989638E-0A66-46CA-9C70-BE12FEBAE259}" type="sibTrans" cxnId="{FE376C77-5755-4E7F-A6CD-1CE18DD646F3}">
      <dgm:prSet/>
      <dgm:spPr/>
      <dgm:t>
        <a:bodyPr/>
        <a:lstStyle/>
        <a:p>
          <a:endParaRPr lang="ru-RU" b="1"/>
        </a:p>
      </dgm:t>
    </dgm:pt>
    <dgm:pt modelId="{FABEE8DC-E31E-470A-BF21-FF2614FF52DE}">
      <dgm:prSet phldrT="[Текст]"/>
      <dgm:spPr/>
      <dgm:t>
        <a:bodyPr/>
        <a:lstStyle/>
        <a:p>
          <a:r>
            <a:rPr lang="ru-RU" b="1" dirty="0" smtClean="0"/>
            <a:t>На верхней стороне листа</a:t>
          </a:r>
          <a:endParaRPr lang="ru-RU" b="1" dirty="0"/>
        </a:p>
      </dgm:t>
    </dgm:pt>
    <dgm:pt modelId="{98A86841-60A3-405E-A46D-89DA8DCCA583}" type="parTrans" cxnId="{3B2318E4-206D-4690-90FD-80A8D1351C96}">
      <dgm:prSet/>
      <dgm:spPr/>
      <dgm:t>
        <a:bodyPr/>
        <a:lstStyle/>
        <a:p>
          <a:endParaRPr lang="ru-RU" b="1"/>
        </a:p>
      </dgm:t>
    </dgm:pt>
    <dgm:pt modelId="{50FDDA0F-D472-4308-B5EE-80F6B4F27130}" type="sibTrans" cxnId="{3B2318E4-206D-4690-90FD-80A8D1351C96}">
      <dgm:prSet/>
      <dgm:spPr/>
      <dgm:t>
        <a:bodyPr/>
        <a:lstStyle/>
        <a:p>
          <a:endParaRPr lang="ru-RU" b="1"/>
        </a:p>
      </dgm:t>
    </dgm:pt>
    <dgm:pt modelId="{B27B4F9D-8BD1-4B9A-B599-B9215179ED94}">
      <dgm:prSet phldrT="[Текст]"/>
      <dgm:spPr/>
      <dgm:t>
        <a:bodyPr/>
        <a:lstStyle/>
        <a:p>
          <a:r>
            <a:rPr lang="ru-RU" b="1" dirty="0" smtClean="0"/>
            <a:t>У плавающих листьев</a:t>
          </a:r>
          <a:endParaRPr lang="ru-RU" b="1" dirty="0"/>
        </a:p>
      </dgm:t>
    </dgm:pt>
    <dgm:pt modelId="{59CBDD3C-84D2-4537-A61E-B78F4C681DB5}" type="parTrans" cxnId="{15DB972C-FB5C-4CFD-ABDF-DDA9E9A786FA}">
      <dgm:prSet/>
      <dgm:spPr/>
      <dgm:t>
        <a:bodyPr/>
        <a:lstStyle/>
        <a:p>
          <a:endParaRPr lang="ru-RU" b="1"/>
        </a:p>
      </dgm:t>
    </dgm:pt>
    <dgm:pt modelId="{DF25E7CB-67F1-4C2E-B5F5-1F4A8387653E}" type="sibTrans" cxnId="{15DB972C-FB5C-4CFD-ABDF-DDA9E9A786FA}">
      <dgm:prSet/>
      <dgm:spPr/>
      <dgm:t>
        <a:bodyPr/>
        <a:lstStyle/>
        <a:p>
          <a:endParaRPr lang="ru-RU" b="1"/>
        </a:p>
      </dgm:t>
    </dgm:pt>
    <dgm:pt modelId="{7F70F9F1-E35E-41F9-8098-1B0C0DC9AACE}">
      <dgm:prSet phldrT="[Текст]"/>
      <dgm:spPr/>
      <dgm:t>
        <a:bodyPr/>
        <a:lstStyle/>
        <a:p>
          <a:r>
            <a:rPr lang="ru-RU" b="1" dirty="0" smtClean="0"/>
            <a:t>На нижней стороне листа</a:t>
          </a:r>
          <a:endParaRPr lang="ru-RU" b="1" dirty="0"/>
        </a:p>
      </dgm:t>
    </dgm:pt>
    <dgm:pt modelId="{BC68AE27-5612-4D3E-B7EF-39D7371F92EC}" type="parTrans" cxnId="{E7CE8D52-A20A-4F1E-AF5D-88B0E8DCC88C}">
      <dgm:prSet/>
      <dgm:spPr/>
      <dgm:t>
        <a:bodyPr/>
        <a:lstStyle/>
        <a:p>
          <a:endParaRPr lang="ru-RU" b="1"/>
        </a:p>
      </dgm:t>
    </dgm:pt>
    <dgm:pt modelId="{C9B3ACDD-56DC-451D-827D-E8F9357A6059}" type="sibTrans" cxnId="{E7CE8D52-A20A-4F1E-AF5D-88B0E8DCC88C}">
      <dgm:prSet/>
      <dgm:spPr/>
      <dgm:t>
        <a:bodyPr/>
        <a:lstStyle/>
        <a:p>
          <a:endParaRPr lang="ru-RU" b="1"/>
        </a:p>
      </dgm:t>
    </dgm:pt>
    <dgm:pt modelId="{81402B56-2A61-4AE5-AA4A-34140F89DB5A}">
      <dgm:prSet phldrT="[Текст]"/>
      <dgm:spPr/>
      <dgm:t>
        <a:bodyPr/>
        <a:lstStyle/>
        <a:p>
          <a:r>
            <a:rPr lang="ru-RU" b="1" dirty="0" smtClean="0"/>
            <a:t>У сухопутных листьев</a:t>
          </a:r>
          <a:endParaRPr lang="ru-RU" b="1" dirty="0"/>
        </a:p>
      </dgm:t>
    </dgm:pt>
    <dgm:pt modelId="{9BCC1D26-75D0-45AC-B8BB-E5D8A89B62AE}" type="parTrans" cxnId="{81DF3426-668C-434F-BA92-F6FBC0E8B89B}">
      <dgm:prSet/>
      <dgm:spPr/>
      <dgm:t>
        <a:bodyPr/>
        <a:lstStyle/>
        <a:p>
          <a:endParaRPr lang="ru-RU" b="1"/>
        </a:p>
      </dgm:t>
    </dgm:pt>
    <dgm:pt modelId="{0B08C006-230C-41F9-891C-449FA197D830}" type="sibTrans" cxnId="{81DF3426-668C-434F-BA92-F6FBC0E8B89B}">
      <dgm:prSet/>
      <dgm:spPr/>
      <dgm:t>
        <a:bodyPr/>
        <a:lstStyle/>
        <a:p>
          <a:endParaRPr lang="ru-RU" b="1"/>
        </a:p>
      </dgm:t>
    </dgm:pt>
    <dgm:pt modelId="{DFFF936E-3692-43B5-A7DC-DE5FC1D4D220}" type="pres">
      <dgm:prSet presAssocID="{21493748-D481-4F14-AD3F-6A81108E36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7B6991-012B-49C3-8AF3-0A46913A706D}" type="pres">
      <dgm:prSet presAssocID="{ECB1B5AD-F9D5-4B88-94A6-2D44F301F81D}" presName="hierRoot1" presStyleCnt="0"/>
      <dgm:spPr/>
      <dgm:t>
        <a:bodyPr/>
        <a:lstStyle/>
        <a:p>
          <a:endParaRPr lang="ru-RU"/>
        </a:p>
      </dgm:t>
    </dgm:pt>
    <dgm:pt modelId="{1D9A4163-FCC9-47BC-B128-C68A8FE17FEE}" type="pres">
      <dgm:prSet presAssocID="{ECB1B5AD-F9D5-4B88-94A6-2D44F301F81D}" presName="composite" presStyleCnt="0"/>
      <dgm:spPr/>
      <dgm:t>
        <a:bodyPr/>
        <a:lstStyle/>
        <a:p>
          <a:endParaRPr lang="ru-RU"/>
        </a:p>
      </dgm:t>
    </dgm:pt>
    <dgm:pt modelId="{CC9F01FF-FF90-4521-98A9-4EFCD19E3141}" type="pres">
      <dgm:prSet presAssocID="{ECB1B5AD-F9D5-4B88-94A6-2D44F301F81D}" presName="background" presStyleLbl="node0" presStyleIdx="0" presStyleCnt="1"/>
      <dgm:spPr/>
      <dgm:t>
        <a:bodyPr/>
        <a:lstStyle/>
        <a:p>
          <a:endParaRPr lang="ru-RU"/>
        </a:p>
      </dgm:t>
    </dgm:pt>
    <dgm:pt modelId="{28DCCF91-E99E-491E-A572-219110E4EE12}" type="pres">
      <dgm:prSet presAssocID="{ECB1B5AD-F9D5-4B88-94A6-2D44F301F81D}" presName="text" presStyleLbl="fgAcc0" presStyleIdx="0" presStyleCnt="1" custScaleX="266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0A5DB-AD42-4783-8CF0-77ADB35A492C}" type="pres">
      <dgm:prSet presAssocID="{ECB1B5AD-F9D5-4B88-94A6-2D44F301F81D}" presName="hierChild2" presStyleCnt="0"/>
      <dgm:spPr/>
      <dgm:t>
        <a:bodyPr/>
        <a:lstStyle/>
        <a:p>
          <a:endParaRPr lang="ru-RU"/>
        </a:p>
      </dgm:t>
    </dgm:pt>
    <dgm:pt modelId="{91E575F9-7B47-4553-AD06-8D7A6C07DF33}" type="pres">
      <dgm:prSet presAssocID="{98A86841-60A3-405E-A46D-89DA8DCCA58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A968071-EF8D-4566-BD55-887436C4AFB6}" type="pres">
      <dgm:prSet presAssocID="{FABEE8DC-E31E-470A-BF21-FF2614FF52DE}" presName="hierRoot2" presStyleCnt="0"/>
      <dgm:spPr/>
      <dgm:t>
        <a:bodyPr/>
        <a:lstStyle/>
        <a:p>
          <a:endParaRPr lang="ru-RU"/>
        </a:p>
      </dgm:t>
    </dgm:pt>
    <dgm:pt modelId="{A55A8CB8-4999-44EC-BA32-F4270EC8632C}" type="pres">
      <dgm:prSet presAssocID="{FABEE8DC-E31E-470A-BF21-FF2614FF52DE}" presName="composite2" presStyleCnt="0"/>
      <dgm:spPr/>
      <dgm:t>
        <a:bodyPr/>
        <a:lstStyle/>
        <a:p>
          <a:endParaRPr lang="ru-RU"/>
        </a:p>
      </dgm:t>
    </dgm:pt>
    <dgm:pt modelId="{08C44AB1-F432-431F-8723-442CE713DB1E}" type="pres">
      <dgm:prSet presAssocID="{FABEE8DC-E31E-470A-BF21-FF2614FF52DE}" presName="background2" presStyleLbl="node2" presStyleIdx="0" presStyleCnt="2"/>
      <dgm:spPr/>
      <dgm:t>
        <a:bodyPr/>
        <a:lstStyle/>
        <a:p>
          <a:endParaRPr lang="ru-RU"/>
        </a:p>
      </dgm:t>
    </dgm:pt>
    <dgm:pt modelId="{016F5BA7-84F3-41C3-B272-4CC75C611432}" type="pres">
      <dgm:prSet presAssocID="{FABEE8DC-E31E-470A-BF21-FF2614FF52DE}" presName="text2" presStyleLbl="fgAcc2" presStyleIdx="0" presStyleCnt="2" custScaleX="152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A8ADF-5423-4DC2-BD07-9A3913C14B00}" type="pres">
      <dgm:prSet presAssocID="{FABEE8DC-E31E-470A-BF21-FF2614FF52DE}" presName="hierChild3" presStyleCnt="0"/>
      <dgm:spPr/>
      <dgm:t>
        <a:bodyPr/>
        <a:lstStyle/>
        <a:p>
          <a:endParaRPr lang="ru-RU"/>
        </a:p>
      </dgm:t>
    </dgm:pt>
    <dgm:pt modelId="{1F33109D-0CEE-409B-83F8-4247C33FAAB5}" type="pres">
      <dgm:prSet presAssocID="{59CBDD3C-84D2-4537-A61E-B78F4C681DB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F6EC0137-CE28-45C3-8AFE-1A5EE252140F}" type="pres">
      <dgm:prSet presAssocID="{B27B4F9D-8BD1-4B9A-B599-B9215179ED94}" presName="hierRoot3" presStyleCnt="0"/>
      <dgm:spPr/>
      <dgm:t>
        <a:bodyPr/>
        <a:lstStyle/>
        <a:p>
          <a:endParaRPr lang="ru-RU"/>
        </a:p>
      </dgm:t>
    </dgm:pt>
    <dgm:pt modelId="{321BD53B-FB7C-48AA-9655-1388AADCE03B}" type="pres">
      <dgm:prSet presAssocID="{B27B4F9D-8BD1-4B9A-B599-B9215179ED94}" presName="composite3" presStyleCnt="0"/>
      <dgm:spPr/>
      <dgm:t>
        <a:bodyPr/>
        <a:lstStyle/>
        <a:p>
          <a:endParaRPr lang="ru-RU"/>
        </a:p>
      </dgm:t>
    </dgm:pt>
    <dgm:pt modelId="{6E257FB3-8479-4D93-8473-D1E04016ADD8}" type="pres">
      <dgm:prSet presAssocID="{B27B4F9D-8BD1-4B9A-B599-B9215179ED94}" presName="background3" presStyleLbl="node3" presStyleIdx="0" presStyleCnt="2"/>
      <dgm:spPr/>
      <dgm:t>
        <a:bodyPr/>
        <a:lstStyle/>
        <a:p>
          <a:endParaRPr lang="ru-RU"/>
        </a:p>
      </dgm:t>
    </dgm:pt>
    <dgm:pt modelId="{C0AE99A4-18FA-404E-B844-3DC97F532743}" type="pres">
      <dgm:prSet presAssocID="{B27B4F9D-8BD1-4B9A-B599-B9215179ED94}" presName="text3" presStyleLbl="fgAcc3" presStyleIdx="0" presStyleCnt="2" custScaleX="159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F00AFF-B62F-453D-92EB-FD162E4F97D1}" type="pres">
      <dgm:prSet presAssocID="{B27B4F9D-8BD1-4B9A-B599-B9215179ED94}" presName="hierChild4" presStyleCnt="0"/>
      <dgm:spPr/>
      <dgm:t>
        <a:bodyPr/>
        <a:lstStyle/>
        <a:p>
          <a:endParaRPr lang="ru-RU"/>
        </a:p>
      </dgm:t>
    </dgm:pt>
    <dgm:pt modelId="{6E468507-2185-4E49-8A57-570A4BC20522}" type="pres">
      <dgm:prSet presAssocID="{BC68AE27-5612-4D3E-B7EF-39D7371F92E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9760FC9-5B3F-4608-8717-F097C0530A3F}" type="pres">
      <dgm:prSet presAssocID="{7F70F9F1-E35E-41F9-8098-1B0C0DC9AACE}" presName="hierRoot2" presStyleCnt="0"/>
      <dgm:spPr/>
      <dgm:t>
        <a:bodyPr/>
        <a:lstStyle/>
        <a:p>
          <a:endParaRPr lang="ru-RU"/>
        </a:p>
      </dgm:t>
    </dgm:pt>
    <dgm:pt modelId="{C179F66D-FE05-4A7A-9E2B-857F5E592BA5}" type="pres">
      <dgm:prSet presAssocID="{7F70F9F1-E35E-41F9-8098-1B0C0DC9AACE}" presName="composite2" presStyleCnt="0"/>
      <dgm:spPr/>
      <dgm:t>
        <a:bodyPr/>
        <a:lstStyle/>
        <a:p>
          <a:endParaRPr lang="ru-RU"/>
        </a:p>
      </dgm:t>
    </dgm:pt>
    <dgm:pt modelId="{475BA764-D1BF-497F-A14E-1C9683CCE63A}" type="pres">
      <dgm:prSet presAssocID="{7F70F9F1-E35E-41F9-8098-1B0C0DC9AACE}" presName="background2" presStyleLbl="node2" presStyleIdx="1" presStyleCnt="2"/>
      <dgm:spPr/>
      <dgm:t>
        <a:bodyPr/>
        <a:lstStyle/>
        <a:p>
          <a:endParaRPr lang="ru-RU"/>
        </a:p>
      </dgm:t>
    </dgm:pt>
    <dgm:pt modelId="{BAD510E1-193F-4238-9FA6-C5A1A5567374}" type="pres">
      <dgm:prSet presAssocID="{7F70F9F1-E35E-41F9-8098-1B0C0DC9AACE}" presName="text2" presStyleLbl="fgAcc2" presStyleIdx="1" presStyleCnt="2" custScaleX="152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D62DD5-18E4-4D51-999F-DB686ECA50F2}" type="pres">
      <dgm:prSet presAssocID="{7F70F9F1-E35E-41F9-8098-1B0C0DC9AACE}" presName="hierChild3" presStyleCnt="0"/>
      <dgm:spPr/>
      <dgm:t>
        <a:bodyPr/>
        <a:lstStyle/>
        <a:p>
          <a:endParaRPr lang="ru-RU"/>
        </a:p>
      </dgm:t>
    </dgm:pt>
    <dgm:pt modelId="{2C86AEAC-3CF0-4D95-A64E-71AC715C5807}" type="pres">
      <dgm:prSet presAssocID="{9BCC1D26-75D0-45AC-B8BB-E5D8A89B62A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06BC7B9-7EE8-4610-8FFA-CE4B0EE8AEFE}" type="pres">
      <dgm:prSet presAssocID="{81402B56-2A61-4AE5-AA4A-34140F89DB5A}" presName="hierRoot3" presStyleCnt="0"/>
      <dgm:spPr/>
      <dgm:t>
        <a:bodyPr/>
        <a:lstStyle/>
        <a:p>
          <a:endParaRPr lang="ru-RU"/>
        </a:p>
      </dgm:t>
    </dgm:pt>
    <dgm:pt modelId="{01541AAC-39C7-4B68-BE90-69BE6C09AA50}" type="pres">
      <dgm:prSet presAssocID="{81402B56-2A61-4AE5-AA4A-34140F89DB5A}" presName="composite3" presStyleCnt="0"/>
      <dgm:spPr/>
      <dgm:t>
        <a:bodyPr/>
        <a:lstStyle/>
        <a:p>
          <a:endParaRPr lang="ru-RU"/>
        </a:p>
      </dgm:t>
    </dgm:pt>
    <dgm:pt modelId="{A6474B7C-D075-4C8B-99E2-AAC893906F7F}" type="pres">
      <dgm:prSet presAssocID="{81402B56-2A61-4AE5-AA4A-34140F89DB5A}" presName="background3" presStyleLbl="node3" presStyleIdx="1" presStyleCnt="2"/>
      <dgm:spPr/>
      <dgm:t>
        <a:bodyPr/>
        <a:lstStyle/>
        <a:p>
          <a:endParaRPr lang="ru-RU"/>
        </a:p>
      </dgm:t>
    </dgm:pt>
    <dgm:pt modelId="{B2843F21-38FB-468F-9419-767E272F8614}" type="pres">
      <dgm:prSet presAssocID="{81402B56-2A61-4AE5-AA4A-34140F89DB5A}" presName="text3" presStyleLbl="fgAcc3" presStyleIdx="1" presStyleCnt="2" custScaleX="148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2823D-C09B-4180-BD13-FD43D18247F4}" type="pres">
      <dgm:prSet presAssocID="{81402B56-2A61-4AE5-AA4A-34140F89DB5A}" presName="hierChild4" presStyleCnt="0"/>
      <dgm:spPr/>
      <dgm:t>
        <a:bodyPr/>
        <a:lstStyle/>
        <a:p>
          <a:endParaRPr lang="ru-RU"/>
        </a:p>
      </dgm:t>
    </dgm:pt>
  </dgm:ptLst>
  <dgm:cxnLst>
    <dgm:cxn modelId="{F5BD1E7F-07DA-41FC-9E30-A83CA47FDE9E}" type="presOf" srcId="{81402B56-2A61-4AE5-AA4A-34140F89DB5A}" destId="{B2843F21-38FB-468F-9419-767E272F8614}" srcOrd="0" destOrd="0" presId="urn:microsoft.com/office/officeart/2005/8/layout/hierarchy1"/>
    <dgm:cxn modelId="{FE6ABC18-E19E-41BA-B8C8-F7FE08E71EEE}" type="presOf" srcId="{98A86841-60A3-405E-A46D-89DA8DCCA583}" destId="{91E575F9-7B47-4553-AD06-8D7A6C07DF33}" srcOrd="0" destOrd="0" presId="urn:microsoft.com/office/officeart/2005/8/layout/hierarchy1"/>
    <dgm:cxn modelId="{4B3A7D4D-2189-4ECB-94EA-C60ADEA14B4C}" type="presOf" srcId="{ECB1B5AD-F9D5-4B88-94A6-2D44F301F81D}" destId="{28DCCF91-E99E-491E-A572-219110E4EE12}" srcOrd="0" destOrd="0" presId="urn:microsoft.com/office/officeart/2005/8/layout/hierarchy1"/>
    <dgm:cxn modelId="{647B7594-7160-4F98-9E94-C3BEA65EBBB1}" type="presOf" srcId="{59CBDD3C-84D2-4537-A61E-B78F4C681DB5}" destId="{1F33109D-0CEE-409B-83F8-4247C33FAAB5}" srcOrd="0" destOrd="0" presId="urn:microsoft.com/office/officeart/2005/8/layout/hierarchy1"/>
    <dgm:cxn modelId="{15DB972C-FB5C-4CFD-ABDF-DDA9E9A786FA}" srcId="{FABEE8DC-E31E-470A-BF21-FF2614FF52DE}" destId="{B27B4F9D-8BD1-4B9A-B599-B9215179ED94}" srcOrd="0" destOrd="0" parTransId="{59CBDD3C-84D2-4537-A61E-B78F4C681DB5}" sibTransId="{DF25E7CB-67F1-4C2E-B5F5-1F4A8387653E}"/>
    <dgm:cxn modelId="{FE376C77-5755-4E7F-A6CD-1CE18DD646F3}" srcId="{21493748-D481-4F14-AD3F-6A81108E36DC}" destId="{ECB1B5AD-F9D5-4B88-94A6-2D44F301F81D}" srcOrd="0" destOrd="0" parTransId="{283A4D7E-4021-4934-9138-4CCA57A5C5C6}" sibTransId="{0989638E-0A66-46CA-9C70-BE12FEBAE259}"/>
    <dgm:cxn modelId="{3E0EBAA2-CE22-4684-8692-A80FB9F6F0A3}" type="presOf" srcId="{FABEE8DC-E31E-470A-BF21-FF2614FF52DE}" destId="{016F5BA7-84F3-41C3-B272-4CC75C611432}" srcOrd="0" destOrd="0" presId="urn:microsoft.com/office/officeart/2005/8/layout/hierarchy1"/>
    <dgm:cxn modelId="{A6618B63-825D-41E6-ADEC-884B610CB855}" type="presOf" srcId="{BC68AE27-5612-4D3E-B7EF-39D7371F92EC}" destId="{6E468507-2185-4E49-8A57-570A4BC20522}" srcOrd="0" destOrd="0" presId="urn:microsoft.com/office/officeart/2005/8/layout/hierarchy1"/>
    <dgm:cxn modelId="{878C31BD-3F71-4A8A-B0D5-D77C8DFAAC49}" type="presOf" srcId="{7F70F9F1-E35E-41F9-8098-1B0C0DC9AACE}" destId="{BAD510E1-193F-4238-9FA6-C5A1A5567374}" srcOrd="0" destOrd="0" presId="urn:microsoft.com/office/officeart/2005/8/layout/hierarchy1"/>
    <dgm:cxn modelId="{3B2318E4-206D-4690-90FD-80A8D1351C96}" srcId="{ECB1B5AD-F9D5-4B88-94A6-2D44F301F81D}" destId="{FABEE8DC-E31E-470A-BF21-FF2614FF52DE}" srcOrd="0" destOrd="0" parTransId="{98A86841-60A3-405E-A46D-89DA8DCCA583}" sibTransId="{50FDDA0F-D472-4308-B5EE-80F6B4F27130}"/>
    <dgm:cxn modelId="{7D9A3BA6-3C46-45BB-9066-53D6C55DF57C}" type="presOf" srcId="{21493748-D481-4F14-AD3F-6A81108E36DC}" destId="{DFFF936E-3692-43B5-A7DC-DE5FC1D4D220}" srcOrd="0" destOrd="0" presId="urn:microsoft.com/office/officeart/2005/8/layout/hierarchy1"/>
    <dgm:cxn modelId="{81DF3426-668C-434F-BA92-F6FBC0E8B89B}" srcId="{7F70F9F1-E35E-41F9-8098-1B0C0DC9AACE}" destId="{81402B56-2A61-4AE5-AA4A-34140F89DB5A}" srcOrd="0" destOrd="0" parTransId="{9BCC1D26-75D0-45AC-B8BB-E5D8A89B62AE}" sibTransId="{0B08C006-230C-41F9-891C-449FA197D830}"/>
    <dgm:cxn modelId="{AEC61B15-925B-47C1-9754-2B7D0D111CDD}" type="presOf" srcId="{B27B4F9D-8BD1-4B9A-B599-B9215179ED94}" destId="{C0AE99A4-18FA-404E-B844-3DC97F532743}" srcOrd="0" destOrd="0" presId="urn:microsoft.com/office/officeart/2005/8/layout/hierarchy1"/>
    <dgm:cxn modelId="{89FBBD08-CFE7-48CB-A846-E5485B430310}" type="presOf" srcId="{9BCC1D26-75D0-45AC-B8BB-E5D8A89B62AE}" destId="{2C86AEAC-3CF0-4D95-A64E-71AC715C5807}" srcOrd="0" destOrd="0" presId="urn:microsoft.com/office/officeart/2005/8/layout/hierarchy1"/>
    <dgm:cxn modelId="{E7CE8D52-A20A-4F1E-AF5D-88B0E8DCC88C}" srcId="{ECB1B5AD-F9D5-4B88-94A6-2D44F301F81D}" destId="{7F70F9F1-E35E-41F9-8098-1B0C0DC9AACE}" srcOrd="1" destOrd="0" parTransId="{BC68AE27-5612-4D3E-B7EF-39D7371F92EC}" sibTransId="{C9B3ACDD-56DC-451D-827D-E8F9357A6059}"/>
    <dgm:cxn modelId="{D697845E-13D1-4F55-A03E-C6F4EF660766}" type="presParOf" srcId="{DFFF936E-3692-43B5-A7DC-DE5FC1D4D220}" destId="{BE7B6991-012B-49C3-8AF3-0A46913A706D}" srcOrd="0" destOrd="0" presId="urn:microsoft.com/office/officeart/2005/8/layout/hierarchy1"/>
    <dgm:cxn modelId="{ECA82FB4-83C8-4B09-901C-2EDE38B4BFE5}" type="presParOf" srcId="{BE7B6991-012B-49C3-8AF3-0A46913A706D}" destId="{1D9A4163-FCC9-47BC-B128-C68A8FE17FEE}" srcOrd="0" destOrd="0" presId="urn:microsoft.com/office/officeart/2005/8/layout/hierarchy1"/>
    <dgm:cxn modelId="{9AC59B8E-2914-49BC-9A0A-2AF209EFB8EE}" type="presParOf" srcId="{1D9A4163-FCC9-47BC-B128-C68A8FE17FEE}" destId="{CC9F01FF-FF90-4521-98A9-4EFCD19E3141}" srcOrd="0" destOrd="0" presId="urn:microsoft.com/office/officeart/2005/8/layout/hierarchy1"/>
    <dgm:cxn modelId="{79E7E1B8-9103-448A-8020-A35F65CE7DB7}" type="presParOf" srcId="{1D9A4163-FCC9-47BC-B128-C68A8FE17FEE}" destId="{28DCCF91-E99E-491E-A572-219110E4EE12}" srcOrd="1" destOrd="0" presId="urn:microsoft.com/office/officeart/2005/8/layout/hierarchy1"/>
    <dgm:cxn modelId="{668ADC1C-FCA6-45D9-9710-6E98ADF745A3}" type="presParOf" srcId="{BE7B6991-012B-49C3-8AF3-0A46913A706D}" destId="{B230A5DB-AD42-4783-8CF0-77ADB35A492C}" srcOrd="1" destOrd="0" presId="urn:microsoft.com/office/officeart/2005/8/layout/hierarchy1"/>
    <dgm:cxn modelId="{43FB7924-821B-4F49-A1BB-971D546C65CC}" type="presParOf" srcId="{B230A5DB-AD42-4783-8CF0-77ADB35A492C}" destId="{91E575F9-7B47-4553-AD06-8D7A6C07DF33}" srcOrd="0" destOrd="0" presId="urn:microsoft.com/office/officeart/2005/8/layout/hierarchy1"/>
    <dgm:cxn modelId="{3EBFC0C8-7257-4D03-97EE-3BF9C732F499}" type="presParOf" srcId="{B230A5DB-AD42-4783-8CF0-77ADB35A492C}" destId="{FA968071-EF8D-4566-BD55-887436C4AFB6}" srcOrd="1" destOrd="0" presId="urn:microsoft.com/office/officeart/2005/8/layout/hierarchy1"/>
    <dgm:cxn modelId="{78C8F8B1-7C97-4A78-B61E-DD1EBC593AA4}" type="presParOf" srcId="{FA968071-EF8D-4566-BD55-887436C4AFB6}" destId="{A55A8CB8-4999-44EC-BA32-F4270EC8632C}" srcOrd="0" destOrd="0" presId="urn:microsoft.com/office/officeart/2005/8/layout/hierarchy1"/>
    <dgm:cxn modelId="{EEA24063-FD1C-4B7C-AEEF-A45C99462E35}" type="presParOf" srcId="{A55A8CB8-4999-44EC-BA32-F4270EC8632C}" destId="{08C44AB1-F432-431F-8723-442CE713DB1E}" srcOrd="0" destOrd="0" presId="urn:microsoft.com/office/officeart/2005/8/layout/hierarchy1"/>
    <dgm:cxn modelId="{E89B149B-1E58-4A6B-B106-8D6935B482BB}" type="presParOf" srcId="{A55A8CB8-4999-44EC-BA32-F4270EC8632C}" destId="{016F5BA7-84F3-41C3-B272-4CC75C611432}" srcOrd="1" destOrd="0" presId="urn:microsoft.com/office/officeart/2005/8/layout/hierarchy1"/>
    <dgm:cxn modelId="{4EF05F2F-3FCE-45C9-A386-59C1530CCFC5}" type="presParOf" srcId="{FA968071-EF8D-4566-BD55-887436C4AFB6}" destId="{C9BA8ADF-5423-4DC2-BD07-9A3913C14B00}" srcOrd="1" destOrd="0" presId="urn:microsoft.com/office/officeart/2005/8/layout/hierarchy1"/>
    <dgm:cxn modelId="{645B4DCF-A154-4033-BC80-984AB1176968}" type="presParOf" srcId="{C9BA8ADF-5423-4DC2-BD07-9A3913C14B00}" destId="{1F33109D-0CEE-409B-83F8-4247C33FAAB5}" srcOrd="0" destOrd="0" presId="urn:microsoft.com/office/officeart/2005/8/layout/hierarchy1"/>
    <dgm:cxn modelId="{A2234206-D51B-4A52-9E13-22D71800835D}" type="presParOf" srcId="{C9BA8ADF-5423-4DC2-BD07-9A3913C14B00}" destId="{F6EC0137-CE28-45C3-8AFE-1A5EE252140F}" srcOrd="1" destOrd="0" presId="urn:microsoft.com/office/officeart/2005/8/layout/hierarchy1"/>
    <dgm:cxn modelId="{053BF1F4-95B9-4742-AA28-15F9BDE56247}" type="presParOf" srcId="{F6EC0137-CE28-45C3-8AFE-1A5EE252140F}" destId="{321BD53B-FB7C-48AA-9655-1388AADCE03B}" srcOrd="0" destOrd="0" presId="urn:microsoft.com/office/officeart/2005/8/layout/hierarchy1"/>
    <dgm:cxn modelId="{97447C0D-F9B9-4AE8-9314-57A98EA61095}" type="presParOf" srcId="{321BD53B-FB7C-48AA-9655-1388AADCE03B}" destId="{6E257FB3-8479-4D93-8473-D1E04016ADD8}" srcOrd="0" destOrd="0" presId="urn:microsoft.com/office/officeart/2005/8/layout/hierarchy1"/>
    <dgm:cxn modelId="{783472A5-512D-48D6-BF7B-315F9183376D}" type="presParOf" srcId="{321BD53B-FB7C-48AA-9655-1388AADCE03B}" destId="{C0AE99A4-18FA-404E-B844-3DC97F532743}" srcOrd="1" destOrd="0" presId="urn:microsoft.com/office/officeart/2005/8/layout/hierarchy1"/>
    <dgm:cxn modelId="{5122E0E8-AAC2-4F79-A8BF-F3234133AB10}" type="presParOf" srcId="{F6EC0137-CE28-45C3-8AFE-1A5EE252140F}" destId="{DFF00AFF-B62F-453D-92EB-FD162E4F97D1}" srcOrd="1" destOrd="0" presId="urn:microsoft.com/office/officeart/2005/8/layout/hierarchy1"/>
    <dgm:cxn modelId="{024B3C96-EABC-4646-8B05-1E536CB0C194}" type="presParOf" srcId="{B230A5DB-AD42-4783-8CF0-77ADB35A492C}" destId="{6E468507-2185-4E49-8A57-570A4BC20522}" srcOrd="2" destOrd="0" presId="urn:microsoft.com/office/officeart/2005/8/layout/hierarchy1"/>
    <dgm:cxn modelId="{AE788E7F-20EB-4720-90BA-A35A2B6AE7D3}" type="presParOf" srcId="{B230A5DB-AD42-4783-8CF0-77ADB35A492C}" destId="{79760FC9-5B3F-4608-8717-F097C0530A3F}" srcOrd="3" destOrd="0" presId="urn:microsoft.com/office/officeart/2005/8/layout/hierarchy1"/>
    <dgm:cxn modelId="{B8B555DB-5990-47A7-B6B8-F314A6040315}" type="presParOf" srcId="{79760FC9-5B3F-4608-8717-F097C0530A3F}" destId="{C179F66D-FE05-4A7A-9E2B-857F5E592BA5}" srcOrd="0" destOrd="0" presId="urn:microsoft.com/office/officeart/2005/8/layout/hierarchy1"/>
    <dgm:cxn modelId="{95A0BEB5-E0AA-49DB-825E-FAB4D0EA2692}" type="presParOf" srcId="{C179F66D-FE05-4A7A-9E2B-857F5E592BA5}" destId="{475BA764-D1BF-497F-A14E-1C9683CCE63A}" srcOrd="0" destOrd="0" presId="urn:microsoft.com/office/officeart/2005/8/layout/hierarchy1"/>
    <dgm:cxn modelId="{7F1FEE4F-430B-4274-A47F-81AFA175E5B1}" type="presParOf" srcId="{C179F66D-FE05-4A7A-9E2B-857F5E592BA5}" destId="{BAD510E1-193F-4238-9FA6-C5A1A5567374}" srcOrd="1" destOrd="0" presId="urn:microsoft.com/office/officeart/2005/8/layout/hierarchy1"/>
    <dgm:cxn modelId="{D2F67912-3B73-4D75-AFF8-8018BF2BE2A7}" type="presParOf" srcId="{79760FC9-5B3F-4608-8717-F097C0530A3F}" destId="{A7D62DD5-18E4-4D51-999F-DB686ECA50F2}" srcOrd="1" destOrd="0" presId="urn:microsoft.com/office/officeart/2005/8/layout/hierarchy1"/>
    <dgm:cxn modelId="{83328FD8-A201-4A4F-A8E0-B83D72E5787E}" type="presParOf" srcId="{A7D62DD5-18E4-4D51-999F-DB686ECA50F2}" destId="{2C86AEAC-3CF0-4D95-A64E-71AC715C5807}" srcOrd="0" destOrd="0" presId="urn:microsoft.com/office/officeart/2005/8/layout/hierarchy1"/>
    <dgm:cxn modelId="{872AB2F4-9048-43DC-BD44-06D7F98435C9}" type="presParOf" srcId="{A7D62DD5-18E4-4D51-999F-DB686ECA50F2}" destId="{A06BC7B9-7EE8-4610-8FFA-CE4B0EE8AEFE}" srcOrd="1" destOrd="0" presId="urn:microsoft.com/office/officeart/2005/8/layout/hierarchy1"/>
    <dgm:cxn modelId="{FEB1268D-1F6F-43A7-9DC8-E633163A2598}" type="presParOf" srcId="{A06BC7B9-7EE8-4610-8FFA-CE4B0EE8AEFE}" destId="{01541AAC-39C7-4B68-BE90-69BE6C09AA50}" srcOrd="0" destOrd="0" presId="urn:microsoft.com/office/officeart/2005/8/layout/hierarchy1"/>
    <dgm:cxn modelId="{13902D76-5546-4C1A-9DEC-38902F826AF8}" type="presParOf" srcId="{01541AAC-39C7-4B68-BE90-69BE6C09AA50}" destId="{A6474B7C-D075-4C8B-99E2-AAC893906F7F}" srcOrd="0" destOrd="0" presId="urn:microsoft.com/office/officeart/2005/8/layout/hierarchy1"/>
    <dgm:cxn modelId="{4A58EABE-AF00-453D-9C90-EB2F6D4C2F41}" type="presParOf" srcId="{01541AAC-39C7-4B68-BE90-69BE6C09AA50}" destId="{B2843F21-38FB-468F-9419-767E272F8614}" srcOrd="1" destOrd="0" presId="urn:microsoft.com/office/officeart/2005/8/layout/hierarchy1"/>
    <dgm:cxn modelId="{3B9C1DEE-D7FF-492E-8BC8-3B130B14426C}" type="presParOf" srcId="{A06BC7B9-7EE8-4610-8FFA-CE4B0EE8AEFE}" destId="{7D12823D-C09B-4180-BD13-FD43D18247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67683-40E4-461F-84CD-1712A44E519B}">
      <dsp:nvSpPr>
        <dsp:cNvPr id="0" name=""/>
        <dsp:cNvSpPr/>
      </dsp:nvSpPr>
      <dsp:spPr>
        <a:xfrm>
          <a:off x="1770371" y="-4520"/>
          <a:ext cx="4710348" cy="9120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Разнообразие листьев </a:t>
          </a:r>
        </a:p>
        <a:p>
          <a:pPr lvl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(по наличию черешка)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770371" y="-4520"/>
        <a:ext cx="4710348" cy="912023"/>
      </dsp:txXfrm>
    </dsp:sp>
    <dsp:sp modelId="{4BFBEF55-15A6-4E8D-867D-09AAC331A7A7}">
      <dsp:nvSpPr>
        <dsp:cNvPr id="0" name=""/>
        <dsp:cNvSpPr/>
      </dsp:nvSpPr>
      <dsp:spPr>
        <a:xfrm rot="11783568" flipV="1">
          <a:off x="6329259" y="1511530"/>
          <a:ext cx="428152" cy="134134"/>
        </a:xfrm>
        <a:prstGeom prst="rightArrow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783568" flipV="1">
        <a:off x="6329259" y="1511530"/>
        <a:ext cx="428152" cy="134134"/>
      </dsp:txXfrm>
    </dsp:sp>
    <dsp:sp modelId="{82202779-EAC2-45C3-B7FB-CB57EDA1E674}">
      <dsp:nvSpPr>
        <dsp:cNvPr id="0" name=""/>
        <dsp:cNvSpPr/>
      </dsp:nvSpPr>
      <dsp:spPr>
        <a:xfrm>
          <a:off x="5567931" y="1241120"/>
          <a:ext cx="2661668" cy="83530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Влагалищные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5567931" y="1241120"/>
        <a:ext cx="2661668" cy="835300"/>
      </dsp:txXfrm>
    </dsp:sp>
    <dsp:sp modelId="{EF086B60-D2E5-458D-BD90-24BD193F0420}">
      <dsp:nvSpPr>
        <dsp:cNvPr id="0" name=""/>
        <dsp:cNvSpPr/>
      </dsp:nvSpPr>
      <dsp:spPr>
        <a:xfrm rot="10833687">
          <a:off x="5480746" y="1535202"/>
          <a:ext cx="77500" cy="22010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33687">
        <a:off x="5480746" y="1535202"/>
        <a:ext cx="77500" cy="220105"/>
      </dsp:txXfrm>
    </dsp:sp>
    <dsp:sp modelId="{12F80EC3-5DDC-46F3-99C3-39FD4DF1FD70}">
      <dsp:nvSpPr>
        <dsp:cNvPr id="0" name=""/>
        <dsp:cNvSpPr/>
      </dsp:nvSpPr>
      <dsp:spPr>
        <a:xfrm>
          <a:off x="2809392" y="1214088"/>
          <a:ext cx="2661668" cy="835300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Сидячие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809392" y="1214088"/>
        <a:ext cx="2661668" cy="835300"/>
      </dsp:txXfrm>
    </dsp:sp>
    <dsp:sp modelId="{1C43BD04-B536-49B0-9C04-39BEFE44F5F3}">
      <dsp:nvSpPr>
        <dsp:cNvPr id="0" name=""/>
        <dsp:cNvSpPr/>
      </dsp:nvSpPr>
      <dsp:spPr>
        <a:xfrm rot="16148038">
          <a:off x="6657641" y="2120115"/>
          <a:ext cx="364168" cy="322267"/>
        </a:xfrm>
        <a:prstGeom prst="leftArrow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148038">
        <a:off x="6657641" y="2120115"/>
        <a:ext cx="364168" cy="322267"/>
      </dsp:txXfrm>
    </dsp:sp>
    <dsp:sp modelId="{F05E02F2-247F-4158-A757-7B6BBBEA7BEC}">
      <dsp:nvSpPr>
        <dsp:cNvPr id="0" name=""/>
        <dsp:cNvSpPr/>
      </dsp:nvSpPr>
      <dsp:spPr>
        <a:xfrm>
          <a:off x="3024334" y="2564894"/>
          <a:ext cx="2275326" cy="1014102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Прикрепляются </a:t>
          </a:r>
          <a:br>
            <a:rPr lang="ru-RU" sz="1700" b="1" kern="1200" smtClean="0">
              <a:solidFill>
                <a:schemeClr val="tx1"/>
              </a:solidFill>
            </a:rPr>
          </a:br>
          <a:r>
            <a:rPr lang="ru-RU" sz="1700" b="1" kern="1200" smtClean="0">
              <a:solidFill>
                <a:schemeClr val="tx1"/>
              </a:solidFill>
            </a:rPr>
            <a:t>к стеблю основанием листовой пластинки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024334" y="2564894"/>
        <a:ext cx="2275326" cy="1014102"/>
      </dsp:txXfrm>
    </dsp:sp>
    <dsp:sp modelId="{EDDA5151-BA73-43B2-8D4C-AD808FCA33E0}">
      <dsp:nvSpPr>
        <dsp:cNvPr id="0" name=""/>
        <dsp:cNvSpPr/>
      </dsp:nvSpPr>
      <dsp:spPr>
        <a:xfrm rot="5491142">
          <a:off x="4030554" y="2148008"/>
          <a:ext cx="304681" cy="267188"/>
        </a:xfrm>
        <a:prstGeom prst="rightArrow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91142">
        <a:off x="4030554" y="2148008"/>
        <a:ext cx="304681" cy="267188"/>
      </dsp:txXfrm>
    </dsp:sp>
    <dsp:sp modelId="{D7F236AD-2D46-43CB-A8EB-EC13BB3BB980}">
      <dsp:nvSpPr>
        <dsp:cNvPr id="0" name=""/>
        <dsp:cNvSpPr/>
      </dsp:nvSpPr>
      <dsp:spPr>
        <a:xfrm>
          <a:off x="0" y="2506999"/>
          <a:ext cx="2397164" cy="1076737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Черешок соединяет листовую пластинку</a:t>
          </a:r>
          <a:br>
            <a:rPr lang="ru-RU" sz="1700" b="1" kern="1200" smtClean="0">
              <a:solidFill>
                <a:schemeClr val="tx1"/>
              </a:solidFill>
            </a:rPr>
          </a:br>
          <a:r>
            <a:rPr lang="ru-RU" sz="1700" b="1" kern="1200" smtClean="0">
              <a:solidFill>
                <a:schemeClr val="tx1"/>
              </a:solidFill>
            </a:rPr>
            <a:t> со стеблем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2506999"/>
        <a:ext cx="2397164" cy="1076737"/>
      </dsp:txXfrm>
    </dsp:sp>
    <dsp:sp modelId="{03B5435A-DB1C-4205-BC84-988E64C58C31}">
      <dsp:nvSpPr>
        <dsp:cNvPr id="0" name=""/>
        <dsp:cNvSpPr/>
      </dsp:nvSpPr>
      <dsp:spPr>
        <a:xfrm rot="16526901">
          <a:off x="1096214" y="2137865"/>
          <a:ext cx="348501" cy="307694"/>
        </a:xfrm>
        <a:prstGeom prst="leftArrow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526901">
        <a:off x="1096214" y="2137865"/>
        <a:ext cx="348501" cy="307694"/>
      </dsp:txXfrm>
    </dsp:sp>
    <dsp:sp modelId="{EE523CB3-8944-417E-A2DA-0F03B2040BDC}">
      <dsp:nvSpPr>
        <dsp:cNvPr id="0" name=""/>
        <dsp:cNvSpPr/>
      </dsp:nvSpPr>
      <dsp:spPr>
        <a:xfrm>
          <a:off x="0" y="1241125"/>
          <a:ext cx="2661668" cy="8353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Черешковые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1241125"/>
        <a:ext cx="2661668" cy="835300"/>
      </dsp:txXfrm>
    </dsp:sp>
    <dsp:sp modelId="{B499F5DE-5119-4EE5-AA74-7395F53042D4}">
      <dsp:nvSpPr>
        <dsp:cNvPr id="0" name=""/>
        <dsp:cNvSpPr/>
      </dsp:nvSpPr>
      <dsp:spPr>
        <a:xfrm rot="20390661" flipV="1">
          <a:off x="2230193" y="830493"/>
          <a:ext cx="304706" cy="460185"/>
        </a:xfrm>
        <a:prstGeom prst="left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0390661" flipV="1">
        <a:off x="2230193" y="830493"/>
        <a:ext cx="304706" cy="4601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81F1C-0159-42A1-A279-E316C6288267}">
      <dsp:nvSpPr>
        <dsp:cNvPr id="0" name=""/>
        <dsp:cNvSpPr/>
      </dsp:nvSpPr>
      <dsp:spPr>
        <a:xfrm>
          <a:off x="0" y="1800200"/>
          <a:ext cx="2588229" cy="2548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 форме листовые пластинки бывают:</a:t>
          </a:r>
          <a:endParaRPr lang="ru-RU" sz="2400" b="1" kern="1200" dirty="0"/>
        </a:p>
      </dsp:txBody>
      <dsp:txXfrm>
        <a:off x="0" y="1800200"/>
        <a:ext cx="2588229" cy="2548862"/>
      </dsp:txXfrm>
    </dsp:sp>
    <dsp:sp modelId="{B0173BBE-7F91-405F-98D4-26C9E804A90D}">
      <dsp:nvSpPr>
        <dsp:cNvPr id="0" name=""/>
        <dsp:cNvSpPr/>
      </dsp:nvSpPr>
      <dsp:spPr>
        <a:xfrm rot="17803712">
          <a:off x="1748856" y="1702221"/>
          <a:ext cx="305095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050955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7803712">
        <a:off x="3198059" y="1635880"/>
        <a:ext cx="152547" cy="152547"/>
      </dsp:txXfrm>
    </dsp:sp>
    <dsp:sp modelId="{ED87DC70-171D-4710-A9AC-0EE7A5D642F1}">
      <dsp:nvSpPr>
        <dsp:cNvPr id="0" name=""/>
        <dsp:cNvSpPr/>
      </dsp:nvSpPr>
      <dsp:spPr>
        <a:xfrm>
          <a:off x="3960438" y="0"/>
          <a:ext cx="2400326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овальные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60438" y="0"/>
        <a:ext cx="2400326" cy="699355"/>
      </dsp:txXfrm>
    </dsp:sp>
    <dsp:sp modelId="{70CE0D9F-3117-4818-A4D7-6EBFD40346A6}">
      <dsp:nvSpPr>
        <dsp:cNvPr id="0" name=""/>
        <dsp:cNvSpPr/>
      </dsp:nvSpPr>
      <dsp:spPr>
        <a:xfrm rot="18332720">
          <a:off x="2090967" y="2098266"/>
          <a:ext cx="237552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75529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332720">
        <a:off x="3219344" y="2048811"/>
        <a:ext cx="118776" cy="118776"/>
      </dsp:txXfrm>
    </dsp:sp>
    <dsp:sp modelId="{D1336BED-0AD5-432A-91AE-84BF82A64C08}">
      <dsp:nvSpPr>
        <dsp:cNvPr id="0" name=""/>
        <dsp:cNvSpPr/>
      </dsp:nvSpPr>
      <dsp:spPr>
        <a:xfrm>
          <a:off x="3969236" y="792090"/>
          <a:ext cx="2405711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ланцетный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69236" y="792090"/>
        <a:ext cx="2405711" cy="699355"/>
      </dsp:txXfrm>
    </dsp:sp>
    <dsp:sp modelId="{D043692A-0112-44A3-8B84-93508B42D35C}">
      <dsp:nvSpPr>
        <dsp:cNvPr id="0" name=""/>
        <dsp:cNvSpPr/>
      </dsp:nvSpPr>
      <dsp:spPr>
        <a:xfrm rot="19267099">
          <a:off x="2393316" y="2512470"/>
          <a:ext cx="175948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59489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267099">
        <a:off x="3229073" y="2478415"/>
        <a:ext cx="87974" cy="87974"/>
      </dsp:txXfrm>
    </dsp:sp>
    <dsp:sp modelId="{C68432E3-0E86-40AA-84BD-06347381F8AB}">
      <dsp:nvSpPr>
        <dsp:cNvPr id="0" name=""/>
        <dsp:cNvSpPr/>
      </dsp:nvSpPr>
      <dsp:spPr>
        <a:xfrm>
          <a:off x="3957892" y="1620497"/>
          <a:ext cx="2400802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лопатчатый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57892" y="1620497"/>
        <a:ext cx="2400802" cy="699355"/>
      </dsp:txXfrm>
    </dsp:sp>
    <dsp:sp modelId="{A137A342-5B64-41F3-B0EC-1CE325F6E8A0}">
      <dsp:nvSpPr>
        <dsp:cNvPr id="0" name=""/>
        <dsp:cNvSpPr/>
      </dsp:nvSpPr>
      <dsp:spPr>
        <a:xfrm rot="20826920">
          <a:off x="2570507" y="2907752"/>
          <a:ext cx="140765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07652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826920">
        <a:off x="3239142" y="2882494"/>
        <a:ext cx="70382" cy="70382"/>
      </dsp:txXfrm>
    </dsp:sp>
    <dsp:sp modelId="{623C4EBB-D8F3-40F3-B1EB-61D6390505BC}">
      <dsp:nvSpPr>
        <dsp:cNvPr id="0" name=""/>
        <dsp:cNvSpPr/>
      </dsp:nvSpPr>
      <dsp:spPr>
        <a:xfrm>
          <a:off x="3960438" y="2411062"/>
          <a:ext cx="2400326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стрелковидные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60438" y="2411062"/>
        <a:ext cx="2400326" cy="699355"/>
      </dsp:txXfrm>
    </dsp:sp>
    <dsp:sp modelId="{7E1ED8F2-5F8E-4CAE-87B8-9CF9F0E75555}">
      <dsp:nvSpPr>
        <dsp:cNvPr id="0" name=""/>
        <dsp:cNvSpPr/>
      </dsp:nvSpPr>
      <dsp:spPr>
        <a:xfrm rot="1179879">
          <a:off x="2545736" y="3309881"/>
          <a:ext cx="145719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57194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79879">
        <a:off x="3237903" y="3283384"/>
        <a:ext cx="72859" cy="72859"/>
      </dsp:txXfrm>
    </dsp:sp>
    <dsp:sp modelId="{2E1D9CC9-0F4C-4863-A10A-F0EAA243215D}">
      <dsp:nvSpPr>
        <dsp:cNvPr id="0" name=""/>
        <dsp:cNvSpPr/>
      </dsp:nvSpPr>
      <dsp:spPr>
        <a:xfrm>
          <a:off x="3960438" y="3215320"/>
          <a:ext cx="2400326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линейные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60438" y="3215320"/>
        <a:ext cx="2400326" cy="699355"/>
      </dsp:txXfrm>
    </dsp:sp>
    <dsp:sp modelId="{6F1D97E9-04C0-464D-A97C-C845C9EF313F}">
      <dsp:nvSpPr>
        <dsp:cNvPr id="0" name=""/>
        <dsp:cNvSpPr/>
      </dsp:nvSpPr>
      <dsp:spPr>
        <a:xfrm rot="2600017">
          <a:off x="2331066" y="3712011"/>
          <a:ext cx="188653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86534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600017">
        <a:off x="3227170" y="3674780"/>
        <a:ext cx="94326" cy="94326"/>
      </dsp:txXfrm>
    </dsp:sp>
    <dsp:sp modelId="{0A7B5E79-8823-475E-ABE6-02364E837485}">
      <dsp:nvSpPr>
        <dsp:cNvPr id="0" name=""/>
        <dsp:cNvSpPr/>
      </dsp:nvSpPr>
      <dsp:spPr>
        <a:xfrm>
          <a:off x="3960438" y="4019579"/>
          <a:ext cx="2400326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копьевидные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60438" y="4019579"/>
        <a:ext cx="2400326" cy="699355"/>
      </dsp:txXfrm>
    </dsp:sp>
    <dsp:sp modelId="{C25BB81B-C2A8-4708-9DBD-4464775B5D2F}">
      <dsp:nvSpPr>
        <dsp:cNvPr id="0" name=""/>
        <dsp:cNvSpPr/>
      </dsp:nvSpPr>
      <dsp:spPr>
        <a:xfrm rot="3409448">
          <a:off x="2020512" y="4114140"/>
          <a:ext cx="25076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07642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409448">
        <a:off x="3211642" y="4061382"/>
        <a:ext cx="125382" cy="125382"/>
      </dsp:txXfrm>
    </dsp:sp>
    <dsp:sp modelId="{75490A6E-4D3E-49B3-A1F3-843D896781DD}">
      <dsp:nvSpPr>
        <dsp:cNvPr id="0" name=""/>
        <dsp:cNvSpPr/>
      </dsp:nvSpPr>
      <dsp:spPr>
        <a:xfrm>
          <a:off x="3960438" y="4823837"/>
          <a:ext cx="2400326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сердцевидные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60438" y="4823837"/>
        <a:ext cx="2400326" cy="699355"/>
      </dsp:txXfrm>
    </dsp:sp>
    <dsp:sp modelId="{731FF590-036C-4666-85CF-A50541AC7002}">
      <dsp:nvSpPr>
        <dsp:cNvPr id="0" name=""/>
        <dsp:cNvSpPr/>
      </dsp:nvSpPr>
      <dsp:spPr>
        <a:xfrm rot="3882097">
          <a:off x="1668781" y="4516269"/>
          <a:ext cx="321110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211104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882097">
        <a:off x="3194056" y="4445924"/>
        <a:ext cx="160555" cy="160555"/>
      </dsp:txXfrm>
    </dsp:sp>
    <dsp:sp modelId="{0D9B4CD6-BA16-4265-9C80-9C19A84C446A}">
      <dsp:nvSpPr>
        <dsp:cNvPr id="0" name=""/>
        <dsp:cNvSpPr/>
      </dsp:nvSpPr>
      <dsp:spPr>
        <a:xfrm>
          <a:off x="3960438" y="5628095"/>
          <a:ext cx="2400326" cy="69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округлые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960438" y="5628095"/>
        <a:ext cx="2400326" cy="699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D6023-26E8-4DEA-AB8C-B7C45A1EF343}">
      <dsp:nvSpPr>
        <dsp:cNvPr id="0" name=""/>
        <dsp:cNvSpPr/>
      </dsp:nvSpPr>
      <dsp:spPr>
        <a:xfrm>
          <a:off x="1297425" y="1765706"/>
          <a:ext cx="1082683" cy="866171"/>
        </a:xfrm>
        <a:custGeom>
          <a:avLst/>
          <a:gdLst/>
          <a:ahLst/>
          <a:cxnLst/>
          <a:rect l="0" t="0" r="0" b="0"/>
          <a:pathLst>
            <a:path>
              <a:moveTo>
                <a:pt x="1082683" y="0"/>
              </a:moveTo>
              <a:lnTo>
                <a:pt x="0" y="86617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82654-4890-4250-A53A-4764D0E3C1DA}">
      <dsp:nvSpPr>
        <dsp:cNvPr id="0" name=""/>
        <dsp:cNvSpPr/>
      </dsp:nvSpPr>
      <dsp:spPr>
        <a:xfrm>
          <a:off x="2380109" y="1765706"/>
          <a:ext cx="1110063" cy="169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123"/>
              </a:lnTo>
              <a:lnTo>
                <a:pt x="1110063" y="1522123"/>
              </a:lnTo>
              <a:lnTo>
                <a:pt x="1110063" y="16959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64ED-48E9-4EDB-865F-5E1FE2B24A53}">
      <dsp:nvSpPr>
        <dsp:cNvPr id="0" name=""/>
        <dsp:cNvSpPr/>
      </dsp:nvSpPr>
      <dsp:spPr>
        <a:xfrm>
          <a:off x="1374472" y="1765706"/>
          <a:ext cx="1005636" cy="1695989"/>
        </a:xfrm>
        <a:custGeom>
          <a:avLst/>
          <a:gdLst/>
          <a:ahLst/>
          <a:cxnLst/>
          <a:rect l="0" t="0" r="0" b="0"/>
          <a:pathLst>
            <a:path>
              <a:moveTo>
                <a:pt x="1005636" y="0"/>
              </a:moveTo>
              <a:lnTo>
                <a:pt x="1005636" y="1522123"/>
              </a:lnTo>
              <a:lnTo>
                <a:pt x="0" y="1522123"/>
              </a:lnTo>
              <a:lnTo>
                <a:pt x="0" y="16959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34452-D17E-453A-B861-EA4DF477C255}">
      <dsp:nvSpPr>
        <dsp:cNvPr id="0" name=""/>
        <dsp:cNvSpPr/>
      </dsp:nvSpPr>
      <dsp:spPr>
        <a:xfrm>
          <a:off x="1316203" y="937776"/>
          <a:ext cx="2127812" cy="827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bg1"/>
            </a:solidFill>
          </a:endParaRPr>
        </a:p>
      </dsp:txBody>
      <dsp:txXfrm>
        <a:off x="1316203" y="937776"/>
        <a:ext cx="2127812" cy="827929"/>
      </dsp:txXfrm>
    </dsp:sp>
    <dsp:sp modelId="{39E0EA42-B35F-4CB9-9E99-94051135A374}">
      <dsp:nvSpPr>
        <dsp:cNvPr id="0" name=""/>
        <dsp:cNvSpPr/>
      </dsp:nvSpPr>
      <dsp:spPr>
        <a:xfrm>
          <a:off x="434433" y="3461695"/>
          <a:ext cx="1880079" cy="827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434433" y="3461695"/>
        <a:ext cx="1880079" cy="827929"/>
      </dsp:txXfrm>
    </dsp:sp>
    <dsp:sp modelId="{BC11EAC2-8088-40AE-A14A-83556442ED40}">
      <dsp:nvSpPr>
        <dsp:cNvPr id="0" name=""/>
        <dsp:cNvSpPr/>
      </dsp:nvSpPr>
      <dsp:spPr>
        <a:xfrm>
          <a:off x="2662242" y="3461695"/>
          <a:ext cx="1655859" cy="827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2662242" y="3461695"/>
        <a:ext cx="1655859" cy="827929"/>
      </dsp:txXfrm>
    </dsp:sp>
    <dsp:sp modelId="{12DF0EE1-FE3A-4583-9F3D-128715F8C33E}">
      <dsp:nvSpPr>
        <dsp:cNvPr id="0" name=""/>
        <dsp:cNvSpPr/>
      </dsp:nvSpPr>
      <dsp:spPr>
        <a:xfrm>
          <a:off x="1297425" y="2217913"/>
          <a:ext cx="2200504" cy="827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1297425" y="2217913"/>
        <a:ext cx="2200504" cy="8279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082654-4890-4250-A53A-4764D0E3C1DA}">
      <dsp:nvSpPr>
        <dsp:cNvPr id="0" name=""/>
        <dsp:cNvSpPr/>
      </dsp:nvSpPr>
      <dsp:spPr>
        <a:xfrm>
          <a:off x="2235933" y="1897707"/>
          <a:ext cx="1121664" cy="1591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304"/>
              </a:lnTo>
              <a:lnTo>
                <a:pt x="1121664" y="1389304"/>
              </a:lnTo>
              <a:lnTo>
                <a:pt x="1121664" y="15914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64ED-48E9-4EDB-865F-5E1FE2B24A53}">
      <dsp:nvSpPr>
        <dsp:cNvPr id="0" name=""/>
        <dsp:cNvSpPr/>
      </dsp:nvSpPr>
      <dsp:spPr>
        <a:xfrm>
          <a:off x="1029966" y="1897707"/>
          <a:ext cx="1205967" cy="1591409"/>
        </a:xfrm>
        <a:custGeom>
          <a:avLst/>
          <a:gdLst/>
          <a:ahLst/>
          <a:cxnLst/>
          <a:rect l="0" t="0" r="0" b="0"/>
          <a:pathLst>
            <a:path>
              <a:moveTo>
                <a:pt x="1205967" y="0"/>
              </a:moveTo>
              <a:lnTo>
                <a:pt x="1205967" y="1389304"/>
              </a:lnTo>
              <a:lnTo>
                <a:pt x="0" y="1389304"/>
              </a:lnTo>
              <a:lnTo>
                <a:pt x="0" y="15914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34452-D17E-453A-B861-EA4DF477C255}">
      <dsp:nvSpPr>
        <dsp:cNvPr id="0" name=""/>
        <dsp:cNvSpPr/>
      </dsp:nvSpPr>
      <dsp:spPr>
        <a:xfrm>
          <a:off x="1070165" y="935305"/>
          <a:ext cx="2331535" cy="962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1070165" y="935305"/>
        <a:ext cx="2331535" cy="962402"/>
      </dsp:txXfrm>
    </dsp:sp>
    <dsp:sp modelId="{39E0EA42-B35F-4CB9-9E99-94051135A374}">
      <dsp:nvSpPr>
        <dsp:cNvPr id="0" name=""/>
        <dsp:cNvSpPr/>
      </dsp:nvSpPr>
      <dsp:spPr>
        <a:xfrm>
          <a:off x="34495" y="3489116"/>
          <a:ext cx="1990940" cy="820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34495" y="3489116"/>
        <a:ext cx="1990940" cy="820534"/>
      </dsp:txXfrm>
    </dsp:sp>
    <dsp:sp modelId="{BC11EAC2-8088-40AE-A14A-83556442ED40}">
      <dsp:nvSpPr>
        <dsp:cNvPr id="0" name=""/>
        <dsp:cNvSpPr/>
      </dsp:nvSpPr>
      <dsp:spPr>
        <a:xfrm>
          <a:off x="2395195" y="3489116"/>
          <a:ext cx="1924804" cy="820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2395195" y="3489116"/>
        <a:ext cx="1924804" cy="8205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D6023-26E8-4DEA-AB8C-B7C45A1EF343}">
      <dsp:nvSpPr>
        <dsp:cNvPr id="0" name=""/>
        <dsp:cNvSpPr/>
      </dsp:nvSpPr>
      <dsp:spPr>
        <a:xfrm>
          <a:off x="1297425" y="1765706"/>
          <a:ext cx="1082683" cy="866171"/>
        </a:xfrm>
        <a:custGeom>
          <a:avLst/>
          <a:gdLst/>
          <a:ahLst/>
          <a:cxnLst/>
          <a:rect l="0" t="0" r="0" b="0"/>
          <a:pathLst>
            <a:path>
              <a:moveTo>
                <a:pt x="1082683" y="0"/>
              </a:moveTo>
              <a:lnTo>
                <a:pt x="0" y="86617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82654-4890-4250-A53A-4764D0E3C1DA}">
      <dsp:nvSpPr>
        <dsp:cNvPr id="0" name=""/>
        <dsp:cNvSpPr/>
      </dsp:nvSpPr>
      <dsp:spPr>
        <a:xfrm>
          <a:off x="2380109" y="1765706"/>
          <a:ext cx="1110063" cy="169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123"/>
              </a:lnTo>
              <a:lnTo>
                <a:pt x="1110063" y="1522123"/>
              </a:lnTo>
              <a:lnTo>
                <a:pt x="1110063" y="1695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64ED-48E9-4EDB-865F-5E1FE2B24A53}">
      <dsp:nvSpPr>
        <dsp:cNvPr id="0" name=""/>
        <dsp:cNvSpPr/>
      </dsp:nvSpPr>
      <dsp:spPr>
        <a:xfrm>
          <a:off x="1374472" y="1765706"/>
          <a:ext cx="1005636" cy="1695989"/>
        </a:xfrm>
        <a:custGeom>
          <a:avLst/>
          <a:gdLst/>
          <a:ahLst/>
          <a:cxnLst/>
          <a:rect l="0" t="0" r="0" b="0"/>
          <a:pathLst>
            <a:path>
              <a:moveTo>
                <a:pt x="1005636" y="0"/>
              </a:moveTo>
              <a:lnTo>
                <a:pt x="1005636" y="1522123"/>
              </a:lnTo>
              <a:lnTo>
                <a:pt x="0" y="1522123"/>
              </a:lnTo>
              <a:lnTo>
                <a:pt x="0" y="1695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34452-D17E-453A-B861-EA4DF477C255}">
      <dsp:nvSpPr>
        <dsp:cNvPr id="0" name=""/>
        <dsp:cNvSpPr/>
      </dsp:nvSpPr>
      <dsp:spPr>
        <a:xfrm>
          <a:off x="1316203" y="937776"/>
          <a:ext cx="2127812" cy="8279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Двудольные растения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316203" y="937776"/>
        <a:ext cx="2127812" cy="827929"/>
      </dsp:txXfrm>
    </dsp:sp>
    <dsp:sp modelId="{39E0EA42-B35F-4CB9-9E99-94051135A374}">
      <dsp:nvSpPr>
        <dsp:cNvPr id="0" name=""/>
        <dsp:cNvSpPr/>
      </dsp:nvSpPr>
      <dsp:spPr>
        <a:xfrm>
          <a:off x="434433" y="3461695"/>
          <a:ext cx="1880079" cy="8279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пальчатое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34433" y="3461695"/>
        <a:ext cx="1880079" cy="827929"/>
      </dsp:txXfrm>
    </dsp:sp>
    <dsp:sp modelId="{BC11EAC2-8088-40AE-A14A-83556442ED40}">
      <dsp:nvSpPr>
        <dsp:cNvPr id="0" name=""/>
        <dsp:cNvSpPr/>
      </dsp:nvSpPr>
      <dsp:spPr>
        <a:xfrm>
          <a:off x="2662242" y="3461695"/>
          <a:ext cx="1655859" cy="8279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перистое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662242" y="3461695"/>
        <a:ext cx="1655859" cy="827929"/>
      </dsp:txXfrm>
    </dsp:sp>
    <dsp:sp modelId="{12DF0EE1-FE3A-4583-9F3D-128715F8C33E}">
      <dsp:nvSpPr>
        <dsp:cNvPr id="0" name=""/>
        <dsp:cNvSpPr/>
      </dsp:nvSpPr>
      <dsp:spPr>
        <a:xfrm>
          <a:off x="1297425" y="2217913"/>
          <a:ext cx="2200504" cy="8279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Сетчатое жилкование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297425" y="2217913"/>
        <a:ext cx="2200504" cy="8279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082654-4890-4250-A53A-4764D0E3C1DA}">
      <dsp:nvSpPr>
        <dsp:cNvPr id="0" name=""/>
        <dsp:cNvSpPr/>
      </dsp:nvSpPr>
      <dsp:spPr>
        <a:xfrm>
          <a:off x="2235933" y="1897707"/>
          <a:ext cx="1121664" cy="1591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304"/>
              </a:lnTo>
              <a:lnTo>
                <a:pt x="1121664" y="1389304"/>
              </a:lnTo>
              <a:lnTo>
                <a:pt x="1121664" y="15914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64ED-48E9-4EDB-865F-5E1FE2B24A53}">
      <dsp:nvSpPr>
        <dsp:cNvPr id="0" name=""/>
        <dsp:cNvSpPr/>
      </dsp:nvSpPr>
      <dsp:spPr>
        <a:xfrm>
          <a:off x="1029966" y="1897707"/>
          <a:ext cx="1205967" cy="1591409"/>
        </a:xfrm>
        <a:custGeom>
          <a:avLst/>
          <a:gdLst/>
          <a:ahLst/>
          <a:cxnLst/>
          <a:rect l="0" t="0" r="0" b="0"/>
          <a:pathLst>
            <a:path>
              <a:moveTo>
                <a:pt x="1205967" y="0"/>
              </a:moveTo>
              <a:lnTo>
                <a:pt x="1205967" y="1389304"/>
              </a:lnTo>
              <a:lnTo>
                <a:pt x="0" y="1389304"/>
              </a:lnTo>
              <a:lnTo>
                <a:pt x="0" y="15914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34452-D17E-453A-B861-EA4DF477C255}">
      <dsp:nvSpPr>
        <dsp:cNvPr id="0" name=""/>
        <dsp:cNvSpPr/>
      </dsp:nvSpPr>
      <dsp:spPr>
        <a:xfrm>
          <a:off x="1070165" y="935305"/>
          <a:ext cx="2331535" cy="9624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Однодольные растения</a:t>
          </a:r>
          <a:endParaRPr lang="ru-RU" sz="2400" b="1" kern="1200" dirty="0"/>
        </a:p>
      </dsp:txBody>
      <dsp:txXfrm>
        <a:off x="1070165" y="935305"/>
        <a:ext cx="2331535" cy="962402"/>
      </dsp:txXfrm>
    </dsp:sp>
    <dsp:sp modelId="{39E0EA42-B35F-4CB9-9E99-94051135A374}">
      <dsp:nvSpPr>
        <dsp:cNvPr id="0" name=""/>
        <dsp:cNvSpPr/>
      </dsp:nvSpPr>
      <dsp:spPr>
        <a:xfrm>
          <a:off x="34495" y="3489116"/>
          <a:ext cx="1990940" cy="820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параллельное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495" y="3489116"/>
        <a:ext cx="1990940" cy="820534"/>
      </dsp:txXfrm>
    </dsp:sp>
    <dsp:sp modelId="{BC11EAC2-8088-40AE-A14A-83556442ED40}">
      <dsp:nvSpPr>
        <dsp:cNvPr id="0" name=""/>
        <dsp:cNvSpPr/>
      </dsp:nvSpPr>
      <dsp:spPr>
        <a:xfrm>
          <a:off x="2395195" y="3489116"/>
          <a:ext cx="1924804" cy="820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дуговое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395195" y="3489116"/>
        <a:ext cx="1924804" cy="8205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6AEAC-3CF0-4D95-A64E-71AC715C5807}">
      <dsp:nvSpPr>
        <dsp:cNvPr id="0" name=""/>
        <dsp:cNvSpPr/>
      </dsp:nvSpPr>
      <dsp:spPr>
        <a:xfrm>
          <a:off x="5916081" y="2904863"/>
          <a:ext cx="91440" cy="541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11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68507-2185-4E49-8A57-570A4BC20522}">
      <dsp:nvSpPr>
        <dsp:cNvPr id="0" name=""/>
        <dsp:cNvSpPr/>
      </dsp:nvSpPr>
      <dsp:spPr>
        <a:xfrm>
          <a:off x="4321343" y="1182071"/>
          <a:ext cx="1640457" cy="541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800"/>
              </a:lnTo>
              <a:lnTo>
                <a:pt x="1640457" y="368800"/>
              </a:lnTo>
              <a:lnTo>
                <a:pt x="1640457" y="5411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3109D-0CEE-409B-83F8-4247C33FAAB5}">
      <dsp:nvSpPr>
        <dsp:cNvPr id="0" name=""/>
        <dsp:cNvSpPr/>
      </dsp:nvSpPr>
      <dsp:spPr>
        <a:xfrm>
          <a:off x="2638106" y="2904863"/>
          <a:ext cx="91440" cy="541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11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575F9-7B47-4553-AD06-8D7A6C07DF33}">
      <dsp:nvSpPr>
        <dsp:cNvPr id="0" name=""/>
        <dsp:cNvSpPr/>
      </dsp:nvSpPr>
      <dsp:spPr>
        <a:xfrm>
          <a:off x="2683826" y="1182071"/>
          <a:ext cx="1637517" cy="541183"/>
        </a:xfrm>
        <a:custGeom>
          <a:avLst/>
          <a:gdLst/>
          <a:ahLst/>
          <a:cxnLst/>
          <a:rect l="0" t="0" r="0" b="0"/>
          <a:pathLst>
            <a:path>
              <a:moveTo>
                <a:pt x="1637517" y="0"/>
              </a:moveTo>
              <a:lnTo>
                <a:pt x="1637517" y="368800"/>
              </a:lnTo>
              <a:lnTo>
                <a:pt x="0" y="368800"/>
              </a:lnTo>
              <a:lnTo>
                <a:pt x="0" y="5411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F01FF-FF90-4521-98A9-4EFCD19E3141}">
      <dsp:nvSpPr>
        <dsp:cNvPr id="0" name=""/>
        <dsp:cNvSpPr/>
      </dsp:nvSpPr>
      <dsp:spPr>
        <a:xfrm>
          <a:off x="1844997" y="461"/>
          <a:ext cx="4952692" cy="118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CCF91-E99E-491E-A572-219110E4EE12}">
      <dsp:nvSpPr>
        <dsp:cNvPr id="0" name=""/>
        <dsp:cNvSpPr/>
      </dsp:nvSpPr>
      <dsp:spPr>
        <a:xfrm>
          <a:off x="2051753" y="196879"/>
          <a:ext cx="4952692" cy="118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Расположение устьиц</a:t>
          </a:r>
          <a:endParaRPr lang="ru-RU" sz="3100" b="1" kern="1200" dirty="0"/>
        </a:p>
      </dsp:txBody>
      <dsp:txXfrm>
        <a:off x="2051753" y="196879"/>
        <a:ext cx="4952692" cy="1181609"/>
      </dsp:txXfrm>
    </dsp:sp>
    <dsp:sp modelId="{08C44AB1-F432-431F-8723-442CE713DB1E}">
      <dsp:nvSpPr>
        <dsp:cNvPr id="0" name=""/>
        <dsp:cNvSpPr/>
      </dsp:nvSpPr>
      <dsp:spPr>
        <a:xfrm>
          <a:off x="1266239" y="1723254"/>
          <a:ext cx="2835173" cy="118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6F5BA7-84F3-41C3-B272-4CC75C611432}">
      <dsp:nvSpPr>
        <dsp:cNvPr id="0" name=""/>
        <dsp:cNvSpPr/>
      </dsp:nvSpPr>
      <dsp:spPr>
        <a:xfrm>
          <a:off x="1472995" y="1919672"/>
          <a:ext cx="2835173" cy="118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На верхней стороне листа</a:t>
          </a:r>
          <a:endParaRPr lang="ru-RU" sz="3100" b="1" kern="1200" dirty="0"/>
        </a:p>
      </dsp:txBody>
      <dsp:txXfrm>
        <a:off x="1472995" y="1919672"/>
        <a:ext cx="2835173" cy="1181609"/>
      </dsp:txXfrm>
    </dsp:sp>
    <dsp:sp modelId="{6E257FB3-8479-4D93-8473-D1E04016ADD8}">
      <dsp:nvSpPr>
        <dsp:cNvPr id="0" name=""/>
        <dsp:cNvSpPr/>
      </dsp:nvSpPr>
      <dsp:spPr>
        <a:xfrm>
          <a:off x="1201772" y="3446046"/>
          <a:ext cx="2964108" cy="118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E99A4-18FA-404E-B844-3DC97F532743}">
      <dsp:nvSpPr>
        <dsp:cNvPr id="0" name=""/>
        <dsp:cNvSpPr/>
      </dsp:nvSpPr>
      <dsp:spPr>
        <a:xfrm>
          <a:off x="1408528" y="3642464"/>
          <a:ext cx="2964108" cy="118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У плавающих листьев</a:t>
          </a:r>
          <a:endParaRPr lang="ru-RU" sz="3100" b="1" kern="1200" dirty="0"/>
        </a:p>
      </dsp:txBody>
      <dsp:txXfrm>
        <a:off x="1408528" y="3642464"/>
        <a:ext cx="2964108" cy="1181609"/>
      </dsp:txXfrm>
    </dsp:sp>
    <dsp:sp modelId="{475BA764-D1BF-497F-A14E-1C9683CCE63A}">
      <dsp:nvSpPr>
        <dsp:cNvPr id="0" name=""/>
        <dsp:cNvSpPr/>
      </dsp:nvSpPr>
      <dsp:spPr>
        <a:xfrm>
          <a:off x="4547154" y="1723254"/>
          <a:ext cx="2829293" cy="118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510E1-193F-4238-9FA6-C5A1A5567374}">
      <dsp:nvSpPr>
        <dsp:cNvPr id="0" name=""/>
        <dsp:cNvSpPr/>
      </dsp:nvSpPr>
      <dsp:spPr>
        <a:xfrm>
          <a:off x="4753910" y="1919672"/>
          <a:ext cx="2829293" cy="118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На нижней стороне листа</a:t>
          </a:r>
          <a:endParaRPr lang="ru-RU" sz="3100" b="1" kern="1200" dirty="0"/>
        </a:p>
      </dsp:txBody>
      <dsp:txXfrm>
        <a:off x="4753910" y="1919672"/>
        <a:ext cx="2829293" cy="1181609"/>
      </dsp:txXfrm>
    </dsp:sp>
    <dsp:sp modelId="{A6474B7C-D075-4C8B-99E2-AAC893906F7F}">
      <dsp:nvSpPr>
        <dsp:cNvPr id="0" name=""/>
        <dsp:cNvSpPr/>
      </dsp:nvSpPr>
      <dsp:spPr>
        <a:xfrm>
          <a:off x="4579392" y="3446046"/>
          <a:ext cx="2764816" cy="118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43F21-38FB-468F-9419-767E272F8614}">
      <dsp:nvSpPr>
        <dsp:cNvPr id="0" name=""/>
        <dsp:cNvSpPr/>
      </dsp:nvSpPr>
      <dsp:spPr>
        <a:xfrm>
          <a:off x="4786148" y="3642464"/>
          <a:ext cx="2764816" cy="118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У сухопутных листьев</a:t>
          </a:r>
          <a:endParaRPr lang="ru-RU" sz="3100" b="1" kern="1200" dirty="0"/>
        </a:p>
      </dsp:txBody>
      <dsp:txXfrm>
        <a:off x="4786148" y="3642464"/>
        <a:ext cx="2764816" cy="1181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D2AF-A429-4930-B0A4-8E81E5F70BD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3D33A-8449-4AAB-85E9-47250E83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01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D33A-8449-4AAB-85E9-47250E832F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34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0%20%20%202016-2017%20&#1091;&#1095;.&#1075;&#1086;&#1076;\&#1040;&#1085;&#1075;&#1077;&#1083;&#1077;&#1081;%20&#1054;&#1090;&#1082;&#1088;.&#1091;&#1088;&#1086;&#1082;\&#1059;&#1089;&#1090;&#1100;&#1080;&#1094;&#1072;%20-%20&#1082;%20&#1091;&#1088;&#1086;&#1082;&#1091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iles.school-collection.edu.ru/dlrstore/2a9a58bb-b692-4ea6-b7c9-b1f5797905d2/%5bBIO6_03-18%5d_%5bIM_02%5d.sw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://files.school-collection.edu.ru/dlrstore/635b9caf-b6d8-41f4-a7f6-028d4627e913/%5bBIO6_03-18%5d_%5bIM_03%5d.swf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47916" t="25629" r="24546" b="27857"/>
          <a:stretch>
            <a:fillRect/>
          </a:stretch>
        </p:blipFill>
        <p:spPr bwMode="auto">
          <a:xfrm>
            <a:off x="357158" y="0"/>
            <a:ext cx="3636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929064"/>
          <a:ext cx="3643306" cy="292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06"/>
              </a:tblGrid>
              <a:tr h="4881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Вид почки:</a:t>
                      </a:r>
                      <a:endParaRPr lang="ru-RU" sz="2000" b="1" dirty="0"/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881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881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881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4.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881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5. 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28762" y="3286124"/>
            <a:ext cx="36137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54" y="0"/>
            <a:ext cx="36137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48" y="0"/>
            <a:ext cx="36137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42" y="0"/>
            <a:ext cx="36137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429000"/>
            <a:ext cx="35719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24050" t="25000" r="52252" b="27857"/>
          <a:stretch>
            <a:fillRect/>
          </a:stretch>
        </p:blipFill>
        <p:spPr bwMode="auto">
          <a:xfrm>
            <a:off x="5357818" y="0"/>
            <a:ext cx="3286148" cy="41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57818" y="4046562"/>
          <a:ext cx="3286148" cy="2811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148"/>
              </a:tblGrid>
              <a:tr h="4685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Вид почки:</a:t>
                      </a:r>
                      <a:endParaRPr lang="ru-RU" sz="2000" b="1" dirty="0"/>
                    </a:p>
                  </a:txBody>
                  <a:tcPr/>
                </a:tc>
              </a:tr>
              <a:tr h="4685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685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685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685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4.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685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5. 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72200" y="3356992"/>
            <a:ext cx="35719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14290"/>
            <a:ext cx="389142" cy="710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0"/>
            <a:ext cx="35719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6200" y="936104"/>
            <a:ext cx="28920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01090" y="3214686"/>
            <a:ext cx="29314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52536" y="0"/>
          <a:ext cx="43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/>
          <a:srcRect l="18437" t="42161" r="67628" b="11182"/>
          <a:stretch>
            <a:fillRect/>
          </a:stretch>
        </p:blipFill>
        <p:spPr bwMode="auto">
          <a:xfrm>
            <a:off x="179512" y="4221088"/>
            <a:ext cx="187220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4572000" y="0"/>
          <a:ext cx="43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 l="50820" t="42716" r="35246" b="12090"/>
          <a:stretch>
            <a:fillRect/>
          </a:stretch>
        </p:blipFill>
        <p:spPr bwMode="auto">
          <a:xfrm>
            <a:off x="4644008" y="4293096"/>
            <a:ext cx="19442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 l="34331" t="42546" r="50915" b="10802"/>
          <a:stretch>
            <a:fillRect/>
          </a:stretch>
        </p:blipFill>
        <p:spPr bwMode="auto">
          <a:xfrm>
            <a:off x="2339752" y="4293096"/>
            <a:ext cx="18002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 l="67117" t="42546" r="18949" b="12260"/>
          <a:stretch>
            <a:fillRect/>
          </a:stretch>
        </p:blipFill>
        <p:spPr bwMode="auto">
          <a:xfrm>
            <a:off x="6948264" y="4293096"/>
            <a:ext cx="19442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жилкования листьев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Жилки – проводящие пучки листьев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 строение  листа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AutoShape 2" descr="Картинки по запросу ЛУ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ЛУ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ЛУ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799209" cy="4690120"/>
          </a:xfrm>
          <a:prstGeom prst="rect">
            <a:avLst/>
          </a:prstGeom>
          <a:noFill/>
        </p:spPr>
      </p:pic>
      <p:sp>
        <p:nvSpPr>
          <p:cNvPr id="14348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347864" cy="251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8735182"/>
              </p:ext>
            </p:extLst>
          </p:nvPr>
        </p:nvGraphicFramePr>
        <p:xfrm>
          <a:off x="0" y="-48687"/>
          <a:ext cx="9144000" cy="6906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137"/>
                <a:gridCol w="1677106"/>
                <a:gridCol w="3476897"/>
                <a:gridCol w="2428860"/>
              </a:tblGrid>
              <a:tr h="13601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части листа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63863" algn="l"/>
                        </a:tabLst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, особенности строения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9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Кожица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(эпидерма)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Покровная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Образует один слой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прозрачных клеток плотно прилегающих друг к другу. На поверхности листьев имеются парные зелёные клетки – замыкающие клетки, между кот. находится щель – это </a:t>
                      </a:r>
                      <a:r>
                        <a:rPr lang="ru-RU" sz="15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устьица.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тканей листа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воздействия 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внешней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устьиц: газообмен листа с внешней средой, испарение влаги.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7792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Мякоть (мезофилл)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Клетки, плотно прилегающие друг к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другу, похожие на столбики, с большим числом хлоропластов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Фотосинтез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2511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Губчатая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 неправильной формы, с большими межклетниками,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заполнен.воздухом. В клетках содержатся хлоропласты,</a:t>
                      </a:r>
                      <a:b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в меньшем количестве.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Газообмен, фотосинтез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814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Жилки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ксилема </a:t>
                      </a: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(древесина)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Представлена клетками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проводящей ткани, окружены механической тканью.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Механическая ткань защищает лист от повреждений и  обеспечивает 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литстьям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прочность и эластичность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Передвижение воды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растворенными в ней </a:t>
                      </a: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минеральными веществами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837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флоэма</a:t>
                      </a:r>
                      <a:b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(луб)</a:t>
                      </a:r>
                      <a:endParaRPr lang="ru-RU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14678" y="1285860"/>
            <a:ext cx="350046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643314"/>
            <a:ext cx="350046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786058"/>
            <a:ext cx="350046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857760"/>
            <a:ext cx="3500462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1285860"/>
            <a:ext cx="242886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857760"/>
            <a:ext cx="242886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643314"/>
            <a:ext cx="24288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2786058"/>
            <a:ext cx="242886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705" t="19531" r="13574" b="11133"/>
          <a:stretch>
            <a:fillRect/>
          </a:stretch>
        </p:blipFill>
        <p:spPr bwMode="auto">
          <a:xfrm>
            <a:off x="428596" y="0"/>
            <a:ext cx="8403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8735182"/>
              </p:ext>
            </p:extLst>
          </p:nvPr>
        </p:nvGraphicFramePr>
        <p:xfrm>
          <a:off x="0" y="-48687"/>
          <a:ext cx="9144000" cy="6906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137"/>
                <a:gridCol w="1677106"/>
                <a:gridCol w="3476897"/>
                <a:gridCol w="2428860"/>
              </a:tblGrid>
              <a:tr h="13601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части листа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63863" algn="l"/>
                        </a:tabLst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, особенности строения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9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Кожица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(эпидерма)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Покровная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Образует один слой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прозрачных клеток плотно прилегающих друг к другу. На поверхности листьев имеются парные зелёные клетки – замыкающие клетки, между кот. находится щель – это </a:t>
                      </a:r>
                      <a:r>
                        <a:rPr lang="ru-RU" sz="15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устьица.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тканей листа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воздействия 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внешней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устьиц: газообмен листа с внешней средой, испарение влаги.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7792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Мякоть (мезофилл)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Клетки, плотно прилегающие друг к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другу, похожие на столбики, с большим числом хлоропластов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Фотосинтез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2511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Губчатая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 неправильной формы, с большими межклетниками,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заполнен.воздухом. В клетках содержатся хлоропласты,</a:t>
                      </a:r>
                      <a:b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в меньшем количестве.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Газообмен, фотосинтез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814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Жилки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ксилема </a:t>
                      </a: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(древесина)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Представлена клетками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проводящей ткани, окружены механической тканью.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Механическая ткань защищает лист от повреждений и  обеспечивает 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литстьям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прочность и эластичность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Передвижение воды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растворенными в ней </a:t>
                      </a: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минеральными веществами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837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флоэма</a:t>
                      </a:r>
                      <a:b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(луб)</a:t>
                      </a:r>
                      <a:endParaRPr lang="ru-RU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14678" y="1285860"/>
            <a:ext cx="350046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643314"/>
            <a:ext cx="350046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786058"/>
            <a:ext cx="350046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857760"/>
            <a:ext cx="3500462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1285860"/>
            <a:ext cx="242886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857760"/>
            <a:ext cx="242886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643314"/>
            <a:ext cx="24288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2786058"/>
            <a:ext cx="242886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стьица - к уроку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9144021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32657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51520" y="5517232"/>
            <a:ext cx="8568952" cy="1037593"/>
            <a:chOff x="484798" y="196879"/>
            <a:chExt cx="6519647" cy="118160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84798" y="196879"/>
              <a:ext cx="6519647" cy="1181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39585" y="196879"/>
              <a:ext cx="6430252" cy="114700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/>
                <a:t>У папоротников и мхов устьица отсутствуют</a:t>
              </a:r>
              <a:endParaRPr lang="ru-RU" sz="3100" kern="1200" dirty="0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906" t="10222" r="19903" b="32277"/>
          <a:stretch>
            <a:fillRect/>
          </a:stretch>
        </p:blipFill>
        <p:spPr bwMode="auto">
          <a:xfrm>
            <a:off x="0" y="836712"/>
            <a:ext cx="915333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Картинки по запросу количество устьиц у раст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705" t="19531" r="13574" b="11133"/>
          <a:stretch>
            <a:fillRect/>
          </a:stretch>
        </p:blipFill>
        <p:spPr bwMode="auto">
          <a:xfrm>
            <a:off x="428596" y="0"/>
            <a:ext cx="8403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8735182"/>
              </p:ext>
            </p:extLst>
          </p:nvPr>
        </p:nvGraphicFramePr>
        <p:xfrm>
          <a:off x="0" y="-48687"/>
          <a:ext cx="9144000" cy="6906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137"/>
                <a:gridCol w="1677106"/>
                <a:gridCol w="3476897"/>
                <a:gridCol w="2428860"/>
              </a:tblGrid>
              <a:tr h="13601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части листа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63863" algn="l"/>
                        </a:tabLst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, особенности строения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9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Кожица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(эпидерма)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Покровная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Образует один слой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прозрачных клеток плотно прилегающих друг к другу. На поверхности листьев имеются парные зелёные клетки – замыкающие клетки, между кот. находится щель – это </a:t>
                      </a:r>
                      <a:r>
                        <a:rPr lang="ru-RU" sz="15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устьица.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тканей листа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воздействия 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внешней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устьиц: газообмен листа с внешней средой, испарение влаги.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7792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Мякоть (мезофилл)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Клетки, плотно прилегающие друг к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другу, похожие на столбики, с большим числом хлоропластов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Фотосинтез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2511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Губчатая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 неправильной формы, с большими межклетниками,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заполнен.воздухом. В клетках содержатся хлоропласты,</a:t>
                      </a:r>
                      <a:b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в меньшем количестве.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Газообмен, фотосинтез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814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Жилки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ксилема </a:t>
                      </a: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(древесина)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Представлена клетками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проводящей ткани, окружены механической тканью.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Механическая ткань защищает лист от повреждений и  обеспечивает 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литстьям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прочность и эластичность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Передвижение воды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растворенными в ней </a:t>
                      </a: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минеральными веществами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837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флоэма</a:t>
                      </a:r>
                      <a:b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(луб)</a:t>
                      </a:r>
                      <a:endParaRPr lang="ru-RU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14678" y="3643314"/>
            <a:ext cx="350046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786058"/>
            <a:ext cx="350046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857760"/>
            <a:ext cx="3500462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857760"/>
            <a:ext cx="242886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643314"/>
            <a:ext cx="24288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2786058"/>
            <a:ext cx="242886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/>
          <a:srcRect l="19625" t="40406" r="18087" b="28346"/>
          <a:stretch>
            <a:fillRect/>
          </a:stretch>
        </p:blipFill>
        <p:spPr bwMode="auto">
          <a:xfrm>
            <a:off x="251519" y="188640"/>
            <a:ext cx="86802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3429000"/>
          <a:ext cx="727280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168352"/>
              </a:tblGrid>
              <a:tr h="184823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Торт – трот,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т=е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algn="l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Один –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</a:rPr>
                        <a:t>нидо</a:t>
                      </a:r>
                      <a:endParaRPr lang="ru-RU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Е </a:t>
                      </a:r>
                    </a:p>
                    <a:p>
                      <a:pPr algn="l"/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</a:rPr>
                        <a:t>Лиса+Т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</a:rPr>
                        <a:t>лис+Т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склоняем)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  <a:p>
                      <a:pPr algn="l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ТРОЕ</a:t>
                      </a:r>
                    </a:p>
                    <a:p>
                      <a:pPr algn="l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НИ</a:t>
                      </a:r>
                    </a:p>
                    <a:p>
                      <a:pPr algn="l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  <a:p>
                      <a:pPr algn="l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ЛИСТА 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429000"/>
            <a:ext cx="7344816" cy="19442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СТРОЕНИЕ  ЛИСТА 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8B65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705" t="19531" r="13574" b="11133"/>
          <a:stretch>
            <a:fillRect/>
          </a:stretch>
        </p:blipFill>
        <p:spPr bwMode="auto">
          <a:xfrm>
            <a:off x="428596" y="0"/>
            <a:ext cx="8403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8735182"/>
              </p:ext>
            </p:extLst>
          </p:nvPr>
        </p:nvGraphicFramePr>
        <p:xfrm>
          <a:off x="0" y="-48687"/>
          <a:ext cx="9144000" cy="6906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137"/>
                <a:gridCol w="1677106"/>
                <a:gridCol w="3476897"/>
                <a:gridCol w="2428860"/>
              </a:tblGrid>
              <a:tr h="13601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части листа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63863" algn="l"/>
                        </a:tabLst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, особенности строения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ткани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9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Кожица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(эпидерма)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Покровная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Образует один слой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прозрачных клеток плотно прилегающих друг к другу. На поверхности листьев имеются парные зелёные клетки – замыкающие клетки, между кот. находится щель – это </a:t>
                      </a:r>
                      <a:r>
                        <a:rPr lang="ru-RU" sz="15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устьица.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тканей листа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воздействия </a:t>
                      </a:r>
                      <a:b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внешней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устьиц: газообмен листа с внешней средой, испарение влаги.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7792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Мякоть (мезофилл)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Клетки, плотно прилегающие друг к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другу, похожие на столбики, с большим числом хлоропластов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Фотосинтез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2511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Губчатая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Клетки неправильной формы, с большими межклетниками,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заполнен.воздухом. В клетках содержатся хлоропласты,</a:t>
                      </a:r>
                      <a:b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в меньшем количестве.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Газообмен, фотосинтез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814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Жилки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ксилема </a:t>
                      </a: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(древесина)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Представлены клетками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проводящей ткани, окружены механической тканью.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Механическая ткань защищает лист от повреждений и  обеспечивает 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литстьям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прочность и эластичность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Передвижение воды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растворенными в ней </a:t>
                      </a: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минеральными веществами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837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Проводящая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флоэма</a:t>
                      </a:r>
                      <a:b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(луб)</a:t>
                      </a:r>
                      <a:endParaRPr lang="ru-RU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14678" y="4857760"/>
            <a:ext cx="3500462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857760"/>
            <a:ext cx="242886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u="sng" dirty="0" smtClean="0"/>
              <a:t>Как правило, лист состоит из следующих тканей:</a:t>
            </a:r>
          </a:p>
          <a:p>
            <a:pPr>
              <a:buNone/>
            </a:pPr>
            <a:endParaRPr lang="ru-RU" sz="2800" b="1" u="sng" dirty="0" smtClean="0"/>
          </a:p>
          <a:p>
            <a:r>
              <a:rPr lang="ru-RU" sz="2800" b="1" i="1" dirty="0" smtClean="0"/>
              <a:t>Эпидермис – слой </a:t>
            </a:r>
            <a:r>
              <a:rPr lang="ru-RU" sz="2800" b="1" i="1" dirty="0" smtClean="0"/>
              <a:t>клеток, </a:t>
            </a:r>
            <a:r>
              <a:rPr lang="ru-RU" sz="2800" dirty="0" smtClean="0"/>
              <a:t>которые защищают от вредного воздействия среды и излишнего испарения воды. Часто поверх эпидермиса лист покрыт защитным слоем воска или густыми волосками. </a:t>
            </a:r>
          </a:p>
          <a:p>
            <a:r>
              <a:rPr lang="ru-RU" sz="2800" b="1" i="1" dirty="0" smtClean="0"/>
              <a:t>Устьица –</a:t>
            </a:r>
            <a:r>
              <a:rPr lang="ru-RU" sz="2800" dirty="0" smtClean="0"/>
              <a:t> специальные </a:t>
            </a:r>
            <a:r>
              <a:rPr lang="ru-RU" sz="2800" dirty="0" smtClean="0"/>
              <a:t>комплексы клеток, расположенные, в основном, на нижней поверхности листьев; через них происходит испарение воды и газообмен. </a:t>
            </a:r>
          </a:p>
          <a:p>
            <a:r>
              <a:rPr lang="ru-RU" sz="2800" b="1" i="1" dirty="0" smtClean="0"/>
              <a:t>Столбчатая и губчатая </a:t>
            </a:r>
            <a:r>
              <a:rPr lang="ru-RU" sz="2800" b="1" i="1" dirty="0" smtClean="0"/>
              <a:t>ткани – </a:t>
            </a:r>
            <a:r>
              <a:rPr lang="ru-RU" sz="2800" dirty="0" smtClean="0"/>
              <a:t>внутренняя </a:t>
            </a:r>
            <a:r>
              <a:rPr lang="ru-RU" sz="2800" dirty="0" err="1" smtClean="0"/>
              <a:t>хлорофиллоносная</a:t>
            </a:r>
            <a:r>
              <a:rPr lang="ru-RU" sz="2800" dirty="0" smtClean="0"/>
              <a:t> ткань, выполняющая основную функцию фотосинтез. </a:t>
            </a:r>
          </a:p>
          <a:p>
            <a:r>
              <a:rPr lang="ru-RU" sz="2800" b="1" i="1" dirty="0" smtClean="0"/>
              <a:t>Сеть жилок</a:t>
            </a:r>
            <a:r>
              <a:rPr lang="ru-RU" sz="2800" dirty="0" smtClean="0"/>
              <a:t>, образованных проводящими пучками, состоящими из сосудов и ситовидных трубок, для перемещения воды, растворённых солей, сахаров и механических элементов.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295" t="23676" r="21795" b="20092"/>
          <a:stretch>
            <a:fillRect/>
          </a:stretch>
        </p:blipFill>
        <p:spPr bwMode="auto">
          <a:xfrm>
            <a:off x="0" y="620688"/>
            <a:ext cx="9129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 аиста, несущего виноград, рожден легендой.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3224400"/>
          </a:xfrm>
        </p:spPr>
        <p:txBody>
          <a:bodyPr>
            <a:noAutofit/>
          </a:bodyPr>
          <a:lstStyle/>
          <a:p>
            <a:pPr marL="95250" indent="441325">
              <a:buNone/>
            </a:pPr>
            <a:r>
              <a:rPr lang="ru-RU" sz="2100" b="1" dirty="0" smtClean="0"/>
              <a:t>...Это было давно. Много дней молдавская крепость была осаждена турецкими завоевателями. Храбро сражались ее защитники с врагом, но кончились у них запасы пищи и воды, иссякли силы. Осажденных ждала смерть, враги торжествовали победу. И вдруг в крепость с дальних холмов прилетели белые аисты. В клювах они держали грозди винограда. Защитники крепости были спасены от голода и жажды, с возродившимися силами они отстояли крепость.  И турки отступили.</a:t>
            </a:r>
          </a:p>
          <a:p>
            <a:pPr marL="95250" indent="441325">
              <a:buNone/>
            </a:pPr>
            <a:r>
              <a:rPr lang="ru-RU" sz="2100" b="1" dirty="0" smtClean="0"/>
              <a:t>С тех пор молдаване считают аиста птицей, приносящей в дом счастье, а виноград стимулом </a:t>
            </a:r>
            <a:r>
              <a:rPr lang="ru-RU" sz="2100" b="1" smtClean="0"/>
              <a:t>к возрождению, </a:t>
            </a:r>
            <a:r>
              <a:rPr lang="ru-RU" sz="2100" b="1" dirty="0" smtClean="0"/>
              <a:t>символом плодородия и счастья.</a:t>
            </a:r>
            <a:endParaRPr lang="en-US" sz="2100" b="1" dirty="0" smtClean="0"/>
          </a:p>
          <a:p>
            <a:pPr marL="95250" indent="441325">
              <a:buNone/>
            </a:pPr>
            <a:endParaRPr lang="en-US" sz="2100" b="1" dirty="0" smtClean="0"/>
          </a:p>
          <a:p>
            <a:pPr marL="95250" indent="441325">
              <a:buNone/>
            </a:pPr>
            <a:endParaRPr lang="ru-RU" sz="2100" b="1" dirty="0" smtClean="0"/>
          </a:p>
          <a:p>
            <a:pPr>
              <a:buNone/>
            </a:pPr>
            <a:endParaRPr lang="ru-RU" sz="2100" dirty="0"/>
          </a:p>
        </p:txBody>
      </p:sp>
      <p:pic>
        <p:nvPicPr>
          <p:cNvPr id="4" name="Picture 6" descr="Картинки по запросу легенда об аисте с виноградо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2DF"/>
              </a:clrFrom>
              <a:clrTo>
                <a:srgbClr val="FAF2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11726"/>
            <a:ext cx="5076056" cy="2814039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квинт аист с виноградом"/>
          <p:cNvPicPr>
            <a:picLocks noChangeAspect="1" noChangeArrowheads="1"/>
          </p:cNvPicPr>
          <p:nvPr/>
        </p:nvPicPr>
        <p:blipFill>
          <a:blip r:embed="rId3" cstate="print"/>
          <a:srcRect l="32293" t="49489" r="33770" b="32023"/>
          <a:stretch>
            <a:fillRect/>
          </a:stretch>
        </p:blipFill>
        <p:spPr bwMode="auto">
          <a:xfrm>
            <a:off x="214282" y="4429132"/>
            <a:ext cx="2683451" cy="1561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429264"/>
            <a:ext cx="174876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90874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Тема для </a:t>
            </a:r>
            <a:r>
              <a:rPr lang="ru-RU" sz="3200" b="1" u="sng" dirty="0" err="1" smtClean="0"/>
              <a:t>синквейна</a:t>
            </a:r>
            <a:r>
              <a:rPr lang="ru-RU" sz="3200" b="1" u="sng" dirty="0" smtClean="0"/>
              <a:t> – ВИНОГРАДНАЯ ЛОЗА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Синквейн</a:t>
            </a:r>
            <a:r>
              <a:rPr lang="ru-RU" sz="3200" dirty="0" smtClean="0"/>
              <a:t> – это не простое стихотворение,</a:t>
            </a:r>
            <a:br>
              <a:rPr lang="ru-RU" sz="3200" dirty="0" smtClean="0"/>
            </a:br>
            <a:r>
              <a:rPr lang="ru-RU" sz="3200" dirty="0" smtClean="0"/>
              <a:t> а стихотворение, </a:t>
            </a:r>
            <a:br>
              <a:rPr lang="ru-RU" sz="3200" dirty="0" smtClean="0"/>
            </a:br>
            <a:r>
              <a:rPr lang="ru-RU" sz="3200" dirty="0" smtClean="0"/>
              <a:t>написанное по следующим правилам: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099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1 строка – одно существительное, выражающее главную тему </a:t>
            </a:r>
            <a:r>
              <a:rPr lang="ru-RU" sz="2800" dirty="0" err="1" smtClean="0"/>
              <a:t>cинквейна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2 строка – два прилагательных, выражающих главную мысль.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3 строка – три глагола, описывающие действия в рамках темы.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4 строка – фраза, несущая определенный смысл.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5 строка – заключение в форме существительного (ассоциация с первым словом).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dirty="0" smtClean="0"/>
              <a:t>§ 20 Лист. Внешнее и внутреннее строение.</a:t>
            </a:r>
          </a:p>
          <a:p>
            <a:pPr>
              <a:buNone/>
            </a:pPr>
            <a:r>
              <a:rPr lang="ru-RU" dirty="0" smtClean="0"/>
              <a:t>Читать и пересказывать</a:t>
            </a:r>
          </a:p>
          <a:p>
            <a:r>
              <a:rPr lang="ru-RU" dirty="0" smtClean="0"/>
              <a:t>Составьте тест из 5 вопросов по § 20.</a:t>
            </a:r>
          </a:p>
          <a:p>
            <a:r>
              <a:rPr lang="ru-RU" dirty="0" smtClean="0"/>
              <a:t>По желанию – найти информацию о необычных листьях.</a:t>
            </a:r>
            <a:endParaRPr lang="ru-RU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листья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476672"/>
            <a:ext cx="2145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" algn="ctr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декабря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2148" y="206084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060848"/>
            <a:ext cx="52565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Лист. </a:t>
            </a:r>
          </a:p>
          <a:p>
            <a:pPr algn="ctr"/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</a:t>
            </a:r>
            <a:b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внутреннее</a:t>
            </a:r>
          </a:p>
          <a:p>
            <a:pPr algn="ctr"/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строение.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СТРОЕНИЕ ЛИСТА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Картинки по запросу форма листьев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482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29600" cy="478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300192" y="2852936"/>
            <a:ext cx="2167576" cy="959023"/>
            <a:chOff x="5828402" y="1991686"/>
            <a:chExt cx="2167576" cy="95902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828402" y="1991686"/>
              <a:ext cx="2151746" cy="9590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900410" y="1991686"/>
              <a:ext cx="2095568" cy="9028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Основание листа</a:t>
              </a:r>
              <a:br>
                <a:rPr lang="ru-RU" sz="1600" b="1" kern="1200" dirty="0" smtClean="0">
                  <a:solidFill>
                    <a:schemeClr val="tx1"/>
                  </a:solidFill>
                </a:rPr>
              </a:br>
              <a:r>
                <a:rPr lang="ru-RU" sz="1600" b="1" kern="1200" dirty="0" smtClean="0">
                  <a:solidFill>
                    <a:schemeClr val="tx1"/>
                  </a:solidFill>
                </a:rPr>
                <a:t> в виде влагалища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4577" name="Picture 1" descr="C:\Users\Саша\Desktop\1-1451678330-39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800475"/>
            <a:ext cx="8501122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4572000" y="1196752"/>
            <a:ext cx="267188" cy="304681"/>
            <a:chOff x="4049301" y="2129261"/>
            <a:chExt cx="267188" cy="304681"/>
          </a:xfrm>
        </p:grpSpPr>
        <p:sp>
          <p:nvSpPr>
            <p:cNvPr id="13" name="Стрелка вправо 12"/>
            <p:cNvSpPr/>
            <p:nvPr/>
          </p:nvSpPr>
          <p:spPr>
            <a:xfrm rot="5491142">
              <a:off x="4030554" y="2148008"/>
              <a:ext cx="304681" cy="267188"/>
            </a:xfrm>
            <a:prstGeom prst="rightArrow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трелка вправо 4"/>
            <p:cNvSpPr/>
            <p:nvPr/>
          </p:nvSpPr>
          <p:spPr>
            <a:xfrm rot="16291142">
              <a:off x="4110710" y="2201446"/>
              <a:ext cx="144369" cy="160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16" name="Стрелка вправо 15"/>
          <p:cNvSpPr/>
          <p:nvPr/>
        </p:nvSpPr>
        <p:spPr>
          <a:xfrm rot="2136009">
            <a:off x="5679254" y="2401393"/>
            <a:ext cx="477655" cy="275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черешковые и сидячие листья"/>
          <p:cNvPicPr>
            <a:picLocks noChangeAspect="1" noChangeArrowheads="1"/>
          </p:cNvPicPr>
          <p:nvPr/>
        </p:nvPicPr>
        <p:blipFill>
          <a:blip r:embed="rId2" cstate="print"/>
          <a:srcRect b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2660732"/>
              </p:ext>
            </p:extLst>
          </p:nvPr>
        </p:nvGraphicFramePr>
        <p:xfrm>
          <a:off x="395536" y="1412776"/>
          <a:ext cx="8352928" cy="504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5292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ЧЕРЕШКОВЫЕ                                                                СИДЯЧИЕ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РАЗНООБРАЗИЕ ЛИСТЬЕВ </a:t>
            </a:r>
            <a:br>
              <a:rPr lang="ru-RU" sz="2800" dirty="0" smtClean="0"/>
            </a:br>
            <a:r>
              <a:rPr lang="ru-RU" sz="2800" dirty="0" smtClean="0"/>
              <a:t>ПО КОЛЛИЧЕСТВУ ЛИСТОВЫХ ПЛАСТИНОК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640960" cy="557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504056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ПРОСТЫЕ ЛИСТЬЯ</a:t>
                      </a:r>
                      <a:endParaRPr lang="ru-RU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Цельные листья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состоят из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цельнокрайной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листовой пластинки или имеют неглубокие выемки (сирень, берёза, яблоня, тополь).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Лопастные листья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имеют вырезы не более 1/4 ширины листа (клён).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Раздельные листья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имеют вырезы более 1/4 ширины листа (одуванчик).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Рассечённые листья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имеют надрезы, доходящие до средней жилки (полынь, пижма, ромашка).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638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СЛОЖНЫЕ ЛИСТЬЯ </a:t>
                      </a:r>
                      <a:endParaRPr lang="ru-RU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222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тройчатосложные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листья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имеют три листовых пластинки (клевер, земляника).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Пальчатосложные листья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состоят из нескольких листовых пластинок, выходящих из одной точки (люпин, конский каштан).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Перистосложные листья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имеют листочки, прикрепляющиеся по всей длине черешка в два ряда.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Непарноперистые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заканчиваются одним листочком (рябина, малина, шиповник),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Парноперистые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оканчиваются парой листочков (горох, жёлтая акация).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00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626" name="Picture 2" descr="http://files.school-collection.edu.ru/dlrstore/5ff83ee8-37e6-47a9-bb65-65d1af2e6a5e/image/it7_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20079" cy="1051210"/>
          </a:xfrm>
          <a:prstGeom prst="rect">
            <a:avLst/>
          </a:prstGeom>
          <a:noFill/>
        </p:spPr>
      </p:pic>
      <p:pic>
        <p:nvPicPr>
          <p:cNvPr id="26628" name="Picture 4" descr="http://files.school-collection.edu.ru/dlrstore/5ff83ee8-37e6-47a9-bb65-65d1af2e6a5e/image/it7_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1008112" cy="1018295"/>
          </a:xfrm>
          <a:prstGeom prst="rect">
            <a:avLst/>
          </a:prstGeom>
          <a:noFill/>
        </p:spPr>
      </p:pic>
      <p:pic>
        <p:nvPicPr>
          <p:cNvPr id="26630" name="Picture 6" descr="http://files.school-collection.edu.ru/dlrstore/5ff83ee8-37e6-47a9-bb65-65d1af2e6a5e/image/it7_3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08920"/>
            <a:ext cx="567293" cy="1040904"/>
          </a:xfrm>
          <a:prstGeom prst="rect">
            <a:avLst/>
          </a:prstGeom>
          <a:noFill/>
        </p:spPr>
      </p:pic>
      <p:pic>
        <p:nvPicPr>
          <p:cNvPr id="26632" name="Picture 8" descr="http://files.school-collection.edu.ru/dlrstore/5ff83ee8-37e6-47a9-bb65-65d1af2e6a5e/image/it7_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08920"/>
            <a:ext cx="756084" cy="1008112"/>
          </a:xfrm>
          <a:prstGeom prst="rect">
            <a:avLst/>
          </a:prstGeom>
          <a:noFill/>
        </p:spPr>
      </p:pic>
      <p:pic>
        <p:nvPicPr>
          <p:cNvPr id="26634" name="Picture 10" descr="http://files.school-collection.edu.ru/dlrstore/5ff83ee8-37e6-47a9-bb65-65d1af2e6a5e/image/it7_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517232"/>
            <a:ext cx="1347989" cy="1152128"/>
          </a:xfrm>
          <a:prstGeom prst="rect">
            <a:avLst/>
          </a:prstGeom>
          <a:noFill/>
        </p:spPr>
      </p:pic>
      <p:pic>
        <p:nvPicPr>
          <p:cNvPr id="26636" name="Picture 12" descr="http://files.school-collection.edu.ru/dlrstore/5ff83ee8-37e6-47a9-bb65-65d1af2e6a5e/image/it7_8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373216"/>
            <a:ext cx="1432239" cy="1224136"/>
          </a:xfrm>
          <a:prstGeom prst="rect">
            <a:avLst/>
          </a:prstGeom>
          <a:noFill/>
        </p:spPr>
      </p:pic>
      <p:pic>
        <p:nvPicPr>
          <p:cNvPr id="26638" name="Picture 14" descr="http://files.school-collection.edu.ru/dlrstore/5ff83ee8-37e6-47a9-bb65-65d1af2e6a5e/image/it7_9_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55778">
            <a:off x="5223499" y="5615787"/>
            <a:ext cx="743312" cy="1134828"/>
          </a:xfrm>
          <a:prstGeom prst="rect">
            <a:avLst/>
          </a:prstGeom>
          <a:noFill/>
        </p:spPr>
      </p:pic>
      <p:pic>
        <p:nvPicPr>
          <p:cNvPr id="26640" name="Picture 16" descr="http://files.school-collection.edu.ru/dlrstore/5ff83ee8-37e6-47a9-bb65-65d1af2e6a5e/image/it7_9_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661248"/>
            <a:ext cx="1010590" cy="119675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7818" y="5292436"/>
          <a:ext cx="4294909" cy="365760"/>
        </p:xfrm>
        <a:graphic>
          <a:graphicData uri="http://schemas.openxmlformats.org/drawingml/2006/table">
            <a:tbl>
              <a:tblPr/>
              <a:tblGrid>
                <a:gridCol w="429490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1628800"/>
            <a:ext cx="2483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Цельные листья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состоят из </a:t>
            </a:r>
            <a:r>
              <a:rPr lang="ru-RU" sz="1200" dirty="0" err="1" smtClean="0">
                <a:solidFill>
                  <a:prstClr val="black"/>
                </a:solidFill>
              </a:rPr>
              <a:t>цельнокрайной</a:t>
            </a:r>
            <a:r>
              <a:rPr lang="ru-RU" sz="1200" dirty="0" smtClean="0">
                <a:solidFill>
                  <a:prstClr val="black"/>
                </a:solidFill>
              </a:rPr>
              <a:t> листовой пластинки или имеют неглубокие выемки (сирень, берёза, яблоня, тополь).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177281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Лопастные листья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имеют вырезы не более 1/4 ширины листа (клён).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162880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Раздельные листья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имеют вырезы более 1/4 ширины листа (одуванчик).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16288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Рассечённые листья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имеют надрезы, доходящие до средней жилки (полынь, пижма, ромашка).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221088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Тройчатосложные листья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имеют три листовых пластинки (клевер, земляника).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4221088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Пальчатосложные листья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состоят из нескольких листовых пластинок, выходящих из одной точки (люпин, конский каштан).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422108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Перистосложные листья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имеют листочки, прикрепляющиеся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 по всей длине черешка в два ряда.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486916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Непарноперистые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заканчиваются одним листочком (рябина, малина, шиповник),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88224" y="494116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Парноперистые</a:t>
            </a: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оканчиваются парой листочков (горох, жёлтая акация).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1196752"/>
            <a:ext cx="198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ПРОСТЫЕ ЛИСТЬЯ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3861048"/>
            <a:ext cx="213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СЛОЖНЫЕ ЛИСТЬЯ </a:t>
            </a:r>
            <a:endParaRPr lang="ru-RU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260648"/>
          <a:ext cx="84352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Картинки по запросу черешковые листья примеры"/>
          <p:cNvPicPr>
            <a:picLocks noChangeAspect="1" noChangeArrowheads="1"/>
          </p:cNvPicPr>
          <p:nvPr/>
        </p:nvPicPr>
        <p:blipFill>
          <a:blip r:embed="rId7" cstate="print"/>
          <a:srcRect l="32764" r="253" b="1989"/>
          <a:stretch>
            <a:fillRect/>
          </a:stretch>
        </p:blipFill>
        <p:spPr bwMode="auto">
          <a:xfrm>
            <a:off x="0" y="980728"/>
            <a:ext cx="9058312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9935425"/>
              </p:ext>
            </p:extLst>
          </p:nvPr>
        </p:nvGraphicFramePr>
        <p:xfrm>
          <a:off x="-252536" y="0"/>
          <a:ext cx="43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/>
          <a:srcRect l="19775" t="46239" r="68698" b="33374"/>
          <a:stretch>
            <a:fillRect/>
          </a:stretch>
        </p:blipFill>
        <p:spPr bwMode="auto">
          <a:xfrm>
            <a:off x="251520" y="4365104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4572000" y="0"/>
          <a:ext cx="43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 l="52182" t="44949" r="36008" b="30485"/>
          <a:stretch>
            <a:fillRect/>
          </a:stretch>
        </p:blipFill>
        <p:spPr bwMode="auto">
          <a:xfrm>
            <a:off x="4860032" y="4437112"/>
            <a:ext cx="1512168" cy="12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 l="35889" t="44851" r="52684" b="30942"/>
          <a:stretch>
            <a:fillRect/>
          </a:stretch>
        </p:blipFill>
        <p:spPr bwMode="auto">
          <a:xfrm>
            <a:off x="2483768" y="4365104"/>
            <a:ext cx="1440160" cy="137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>
            <a:hlinkClick r:id="rId13"/>
          </p:cNvPr>
          <p:cNvPicPr>
            <a:picLocks noChangeAspect="1" noChangeArrowheads="1"/>
          </p:cNvPicPr>
          <p:nvPr/>
        </p:nvPicPr>
        <p:blipFill>
          <a:blip r:embed="rId7" cstate="print"/>
          <a:srcRect l="68149" t="45084" r="19981" b="28272"/>
          <a:stretch>
            <a:fillRect/>
          </a:stretch>
        </p:blipFill>
        <p:spPr bwMode="auto">
          <a:xfrm>
            <a:off x="7452320" y="4365104"/>
            <a:ext cx="123442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жилкования листьев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Жилки – проводящие пучки листьев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5867400"/>
          <a:ext cx="175185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411760" y="5805264"/>
          <a:ext cx="175185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16016" y="5805264"/>
          <a:ext cx="175185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948264" y="5805264"/>
          <a:ext cx="175185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972</Words>
  <Application>Microsoft Office PowerPoint</Application>
  <PresentationFormat>Экран (4:3)</PresentationFormat>
  <Paragraphs>207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ВНЕШНЕЕ СТРОЕНИЕ ЛИСТА</vt:lpstr>
      <vt:lpstr>Слайд 5</vt:lpstr>
      <vt:lpstr>Слайд 6</vt:lpstr>
      <vt:lpstr>РАЗНООБРАЗИЕ ЛИСТЬЕВ  ПО КОЛЛИЧЕСТВУ ЛИСТОВЫХ ПЛАСТИНОК</vt:lpstr>
      <vt:lpstr>Слайд 8</vt:lpstr>
      <vt:lpstr>Типы жилкования листьев Жилки – проводящие пучки листьев</vt:lpstr>
      <vt:lpstr>Типы жилкования листьев Жилки – проводящие пучки листьев</vt:lpstr>
      <vt:lpstr>Внутреннее  строение  листа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Подведем итоги</vt:lpstr>
      <vt:lpstr>Слайд 23</vt:lpstr>
      <vt:lpstr>Образ аиста, несущего виноград, рожден легендой.</vt:lpstr>
      <vt:lpstr>Тема для синквейна – ВИНОГРАДНАЯ ЛОЗА Синквейн – это не простое стихотворение,  а стихотворение,  написанное по следующим правилам: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106</cp:revision>
  <dcterms:created xsi:type="dcterms:W3CDTF">2016-12-06T16:20:21Z</dcterms:created>
  <dcterms:modified xsi:type="dcterms:W3CDTF">2016-12-12T20:12:53Z</dcterms:modified>
</cp:coreProperties>
</file>