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05CA0-33DD-44A8-BED6-4839B07CD3BE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1B52F-5F1B-452E-A096-2B5AFA642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1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1B52F-5F1B-452E-A096-2B5AFA642E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6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6863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Девиз урока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09634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«И зверье, как братьев наших меньших,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никогда не бил по голове»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                         (</a:t>
            </a:r>
            <a:r>
              <a:rPr lang="ru-RU" sz="4000" dirty="0" err="1" smtClean="0">
                <a:solidFill>
                  <a:schemeClr val="tx1"/>
                </a:solidFill>
              </a:rPr>
              <a:t>С.Есенин</a:t>
            </a:r>
            <a:r>
              <a:rPr lang="ru-RU" sz="4000" dirty="0" smtClean="0">
                <a:solidFill>
                  <a:schemeClr val="tx1"/>
                </a:solidFill>
              </a:rPr>
              <a:t>)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 descr="C:\Users\кудряшова\Pictures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5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удряшова\Picture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0"/>
            <a:ext cx="9150602" cy="68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9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удряшова\Pictures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2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723313" cy="4313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Значение земноводных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210300" y="4424363"/>
            <a:ext cx="2592388" cy="115093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i="1" dirty="0" smtClean="0"/>
          </a:p>
          <a:p>
            <a:pPr algn="ctr">
              <a:defRPr/>
            </a:pPr>
            <a:r>
              <a:rPr lang="ru-RU" i="1" dirty="0" smtClean="0"/>
              <a:t>Могут </a:t>
            </a:r>
            <a:r>
              <a:rPr lang="ru-RU" i="1" dirty="0"/>
              <a:t>предсказывать погоду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3203848" y="2708920"/>
            <a:ext cx="2880320" cy="1800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Роль земноводных в природе и жизни человека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348039" y="4962525"/>
            <a:ext cx="2588418" cy="149081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i="1" dirty="0" smtClean="0"/>
              <a:t>Уничтожают вредителей сельского и лесного хозяйства, переносчиков возбудителей заболеваний человека и животных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36563" y="4395788"/>
            <a:ext cx="2592387" cy="11525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/>
              <a:t>Из кожного яда изготавливают лекарство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3850" y="2708275"/>
            <a:ext cx="2592388" cy="1041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Индикаторы </a:t>
            </a:r>
            <a:r>
              <a:rPr lang="ru-RU" dirty="0"/>
              <a:t>загрязнения водоемов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265863" y="2708275"/>
            <a:ext cx="2592387" cy="1041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Лабораторные </a:t>
            </a:r>
            <a:r>
              <a:rPr lang="ru-RU" dirty="0"/>
              <a:t>животные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14900" y="1352550"/>
            <a:ext cx="2592388" cy="99853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Люди </a:t>
            </a:r>
            <a:r>
              <a:rPr lang="ru-RU" dirty="0"/>
              <a:t>используют в пищу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908175" y="1365250"/>
            <a:ext cx="2592388" cy="98583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Входят </a:t>
            </a:r>
            <a:r>
              <a:rPr lang="ru-RU" dirty="0"/>
              <a:t>в цепи питания</a:t>
            </a:r>
          </a:p>
        </p:txBody>
      </p:sp>
      <p:cxnSp>
        <p:nvCxnSpPr>
          <p:cNvPr id="16" name="Прямая со стрелкой 15"/>
          <p:cNvCxnSpPr>
            <a:endCxn id="12" idx="2"/>
          </p:cNvCxnSpPr>
          <p:nvPr/>
        </p:nvCxnSpPr>
        <p:spPr bwMode="auto">
          <a:xfrm flipH="1" flipV="1">
            <a:off x="3203575" y="2351088"/>
            <a:ext cx="422275" cy="62071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7"/>
            <a:endCxn id="11" idx="2"/>
          </p:cNvCxnSpPr>
          <p:nvPr/>
        </p:nvCxnSpPr>
        <p:spPr bwMode="auto">
          <a:xfrm flipV="1">
            <a:off x="5662613" y="2351088"/>
            <a:ext cx="547687" cy="62071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6"/>
          </p:cNvCxnSpPr>
          <p:nvPr/>
        </p:nvCxnSpPr>
        <p:spPr bwMode="auto">
          <a:xfrm>
            <a:off x="6084888" y="3608388"/>
            <a:ext cx="1809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flipH="1">
            <a:off x="2916238" y="3608388"/>
            <a:ext cx="287337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3"/>
          </p:cNvCxnSpPr>
          <p:nvPr/>
        </p:nvCxnSpPr>
        <p:spPr bwMode="auto">
          <a:xfrm flipH="1">
            <a:off x="3028950" y="4221163"/>
            <a:ext cx="596900" cy="7508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5"/>
            <a:endCxn id="4" idx="1"/>
          </p:cNvCxnSpPr>
          <p:nvPr/>
        </p:nvCxnSpPr>
        <p:spPr bwMode="auto">
          <a:xfrm>
            <a:off x="5662613" y="4244975"/>
            <a:ext cx="547687" cy="75565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4"/>
            <a:endCxn id="7" idx="0"/>
          </p:cNvCxnSpPr>
          <p:nvPr/>
        </p:nvCxnSpPr>
        <p:spPr bwMode="auto">
          <a:xfrm flipH="1">
            <a:off x="4642248" y="4509120"/>
            <a:ext cx="1760" cy="45340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земноводных</a:t>
            </a:r>
            <a:endParaRPr lang="ru-RU" dirty="0"/>
          </a:p>
        </p:txBody>
      </p:sp>
      <p:pic>
        <p:nvPicPr>
          <p:cNvPr id="10242" name="Picture 2" descr="C:\Users\кудряшова\Pictures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540"/>
            <a:ext cx="9252520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удряшова\Pictures\fd8a5ad5f6d13e50d97203c21ef25d6ef49d0c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удряшова\Picture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8" y="1"/>
            <a:ext cx="9178488" cy="68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удряшова\Pictures\13_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744416" cy="24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кудряшова\Pictures\AD2009Sep13_Rana_temporaria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72214"/>
            <a:ext cx="3744416" cy="20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3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удряшова\Pictures\img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5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 клетках нужно записать названия тех земноводных, которые заканчиваются на букву </a:t>
            </a:r>
            <a:r>
              <a:rPr lang="en-US" sz="4800" dirty="0" smtClean="0">
                <a:solidFill>
                  <a:schemeClr val="tx1"/>
                </a:solidFill>
              </a:rPr>
              <a:t>“</a:t>
            </a:r>
            <a:r>
              <a:rPr lang="ru-RU" sz="4800" dirty="0">
                <a:solidFill>
                  <a:schemeClr val="tx1"/>
                </a:solidFill>
              </a:rPr>
              <a:t>а</a:t>
            </a:r>
            <a:r>
              <a:rPr lang="en-US" sz="4800" dirty="0" smtClean="0">
                <a:solidFill>
                  <a:schemeClr val="tx1"/>
                </a:solidFill>
              </a:rPr>
              <a:t>”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Решите кроссворд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1. Жаба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2. Квакша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3. Лягушка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4. Крестовка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5. Саламандра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Ответы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9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Вставьте пропущенные слова: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424847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1.Легких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2.Трехкамерным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3.Головной мозг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4.На ноги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5.Поворачивать голову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6.Мигать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7.Слюнтяев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8.Среднее ухо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9.С водой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Изучите п.38, ответьте на вопросы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Подготовьте на выбор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Биологическую сказку о Земноводных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Кроссворд по теме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Многообразие Земноводных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Интересные сообщения об Амфибиях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Рисунки с изображением Амфибий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Домашнее задание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6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6863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Девиз урока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09634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«И зверье, как братьев наших меньших,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никогда не бил по голове»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                         (</a:t>
            </a:r>
            <a:r>
              <a:rPr lang="ru-RU" sz="4000" dirty="0" err="1" smtClean="0">
                <a:solidFill>
                  <a:schemeClr val="tx1"/>
                </a:solidFill>
              </a:rPr>
              <a:t>С.Есенин</a:t>
            </a:r>
            <a:r>
              <a:rPr lang="ru-RU" sz="4000" dirty="0" smtClean="0">
                <a:solidFill>
                  <a:schemeClr val="tx1"/>
                </a:solidFill>
              </a:rPr>
              <a:t>)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Любит</a:t>
            </a:r>
            <a:r>
              <a:rPr lang="ru-RU" sz="4000" dirty="0">
                <a:solidFill>
                  <a:schemeClr val="tx1"/>
                </a:solidFill>
              </a:rPr>
              <a:t>ь</a:t>
            </a:r>
            <a:r>
              <a:rPr lang="ru-RU" sz="4000" dirty="0" smtClean="0">
                <a:solidFill>
                  <a:schemeClr val="tx1"/>
                </a:solidFill>
              </a:rPr>
              <a:t> родную природу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Не засорять водоёмы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Охранять Земноводных, которые играют такую большую роль в природе!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Давайте</a:t>
            </a:r>
            <a:r>
              <a:rPr lang="en-US" sz="8800" dirty="0" smtClean="0">
                <a:solidFill>
                  <a:schemeClr val="tx1"/>
                </a:solidFill>
              </a:rPr>
              <a:t>: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Многообразие и значение земноводных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Тема урока</a:t>
            </a:r>
            <a:r>
              <a:rPr lang="en-US" sz="7200" dirty="0" smtClean="0">
                <a:solidFill>
                  <a:schemeClr val="tx1"/>
                </a:solidFill>
              </a:rPr>
              <a:t>: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1. Формирование понятия о многообразии и значении земноводных в природе и жизни людей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2. Развитие познавательного интереса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3. Воспитание бережного отношения к природе.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Цель и задачи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земноводных</a:t>
            </a:r>
            <a:endParaRPr lang="ru-RU" dirty="0"/>
          </a:p>
        </p:txBody>
      </p:sp>
      <p:pic>
        <p:nvPicPr>
          <p:cNvPr id="2050" name="Picture 2" descr="C:\Users\кудряшова\Pictures\18161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96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“</a:t>
            </a:r>
            <a:r>
              <a:rPr lang="ru-RU" sz="6000" dirty="0" smtClean="0">
                <a:solidFill>
                  <a:schemeClr val="tx1"/>
                </a:solidFill>
              </a:rPr>
              <a:t>Осторожно, лягушки!</a:t>
            </a:r>
            <a:r>
              <a:rPr lang="en-US" sz="6000" dirty="0" smtClean="0">
                <a:solidFill>
                  <a:schemeClr val="tx1"/>
                </a:solidFill>
              </a:rPr>
              <a:t>”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кудряшова\Pictures\DMz6Y91XcAEto7x.jpg_la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78492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9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Ядовитые земноводные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кудряшова\Pictures\24-1024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0" y="1672265"/>
            <a:ext cx="4043399" cy="25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удряшова\Pictures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8937"/>
            <a:ext cx="4912108" cy="27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удряшова\Pictures\1449246488_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40" y="3994864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удряшова\Pictures\Древолазы-1068x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2265"/>
            <a:ext cx="47345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9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Памятники лягушкам в Японии и во Франции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кудряшова\Pictures\TOP-15-vayatelej-i-ih-originalnyh-tvorenij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89401"/>
            <a:ext cx="4680520" cy="37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удряшова\Pictures\918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84674"/>
            <a:ext cx="2494458" cy="37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7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удряшова\Pictures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-34699"/>
            <a:ext cx="9468544" cy="70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62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2429</TotalTime>
  <Words>206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Девиз урока </vt:lpstr>
      <vt:lpstr>Вставьте пропущенные слова:</vt:lpstr>
      <vt:lpstr>Тема урока:</vt:lpstr>
      <vt:lpstr>Цель и задачи</vt:lpstr>
      <vt:lpstr>Классификация земноводных</vt:lpstr>
      <vt:lpstr>“Осторожно, лягушки!”</vt:lpstr>
      <vt:lpstr>Ядовитые земноводные</vt:lpstr>
      <vt:lpstr>Памятники лягушкам в Японии и во Франции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земноводных</vt:lpstr>
      <vt:lpstr>Охрана земноводных</vt:lpstr>
      <vt:lpstr>Презентация PowerPoint</vt:lpstr>
      <vt:lpstr>Презентация PowerPoint</vt:lpstr>
      <vt:lpstr>Презентация PowerPoint</vt:lpstr>
      <vt:lpstr>Решите кроссворд</vt:lpstr>
      <vt:lpstr>Ответы</vt:lpstr>
      <vt:lpstr>Домашнее задание</vt:lpstr>
      <vt:lpstr>Девиз урока </vt:lpstr>
      <vt:lpstr>Давайте: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 урока</dc:title>
  <dc:creator>кудряшова</dc:creator>
  <cp:lastModifiedBy>кудряшова</cp:lastModifiedBy>
  <cp:revision>24</cp:revision>
  <dcterms:created xsi:type="dcterms:W3CDTF">2020-03-02T05:00:54Z</dcterms:created>
  <dcterms:modified xsi:type="dcterms:W3CDTF">2020-03-05T06:17:14Z</dcterms:modified>
</cp:coreProperties>
</file>