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68" r:id="rId3"/>
    <p:sldId id="260" r:id="rId4"/>
    <p:sldId id="261" r:id="rId5"/>
    <p:sldId id="269" r:id="rId6"/>
    <p:sldId id="266" r:id="rId7"/>
    <p:sldId id="270" r:id="rId8"/>
    <p:sldId id="271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33"/>
    <a:srgbClr val="66FFFF"/>
    <a:srgbClr val="CCFF66"/>
    <a:srgbClr val="CCFFFF"/>
    <a:srgbClr val="FFCCFF"/>
    <a:srgbClr val="FFCC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8A31-4C12-414C-8038-0C939A4DD35E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A425F-ECCF-429C-A547-8578DD8E5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3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we move to details such as hair and any other prominent features, like eyes, a nose, a mouth, a moustache, a beard and spectacles.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hair?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5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Eyes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eyes?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Note! This is a black eye!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6A91-1F0D-411D-B079-1595C81F0D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0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7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0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8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4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6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3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6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2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7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1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0A110-8545-4DD4-800D-37687B0720E7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C1A5-D8A4-4736-BDF7-6E7EC318B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9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Track_18%20&#1086;&#1073;&#1088;&#1077;&#1079;&#1082;&#1072;.wa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CjIq27KvJAhVG1iwKHbT2AO8QjRwIBw&amp;url=http://www.fin-blog.ru/investing/articles/opros-informatsiya-ob-investitsiyah/&amp;bvm=bv.108194040,d.bGQ&amp;psig=AFQjCNFZRtldMEMM3q1qGKnCRRKmcTwiXw&amp;ust=144855022645995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uact=8&amp;ved=0ahUKEwiIlLiyrqrJAhVhfHIKHV7gBSkQjRwIBw&amp;url=http://www.youloveit.ru/gallery/winx_base/20709-ruka-blum.html&amp;bvm=bv.108194040,d.bGQ&amp;psig=AFQjCNG9Y_1JlxF8I_RvvwcUrp3hXmfaCQ&amp;ust=1448499240106082" TargetMode="External"/><Relationship Id="rId13" Type="http://schemas.openxmlformats.org/officeDocument/2006/relationships/image" Target="../media/image33.jpeg"/><Relationship Id="rId18" Type="http://schemas.openxmlformats.org/officeDocument/2006/relationships/hyperlink" Target="http://www.google.ru/url?sa=i&amp;rct=j&amp;q=&amp;esrc=s&amp;source=images&amp;cd=&amp;cad=rja&amp;uact=8&amp;ved=0ahUKEwibqqSisarJAhWq_XIKHWogADcQjRwIBw&amp;url=http://fotohomka.ru/111333-ukho-kartinka-dlja-detejj.html&amp;bvm=bv.108194040,d.bGQ&amp;psig=AFQjCNGYkPHIJ6HG8Cr5zN_BszmSRulxBg&amp;ust=1448500010711044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hyperlink" Target="http://www.google.ru/url?sa=i&amp;rct=j&amp;q=&amp;esrc=s&amp;source=images&amp;cd=&amp;cad=rja&amp;uact=8&amp;ved=0ahUKEwjpgcqFr6rJAhUj_XIKHYjjCwkQjRwIBw&amp;url=http://favim.ru/image/1721116/&amp;bvm=bv.108194040,d.bGQ&amp;psig=AFQjCNGvyKm1xzVqUxkJDYCBKiIohIvYWQ&amp;ust=1448499432226569" TargetMode="External"/><Relationship Id="rId17" Type="http://schemas.openxmlformats.org/officeDocument/2006/relationships/image" Target="../media/image35.jpeg"/><Relationship Id="rId2" Type="http://schemas.openxmlformats.org/officeDocument/2006/relationships/hyperlink" Target="http://www.google.ru/url?sa=i&amp;rct=j&amp;q=&amp;esrc=s&amp;source=images&amp;cd=&amp;cad=rja&amp;uact=8&amp;ved=0ahUKEwi7mMCHrarJAhXBc3IKHfZzBDUQjRwIBw&amp;url=http://onlypink.ru/post314313501&amp;psig=AFQjCNEJHX4LrYy3hYvbqbkUsv42tAg_Yw&amp;ust=1448498899240792" TargetMode="External"/><Relationship Id="rId16" Type="http://schemas.openxmlformats.org/officeDocument/2006/relationships/hyperlink" Target="http://www.google.ru/url?sa=i&amp;rct=j&amp;q=&amp;esrc=s&amp;source=images&amp;cd=&amp;cad=rja&amp;uact=8&amp;ved=0ahUKEwit_5r6sKrJAhWF93IKHbnBDGEQjRwIBw&amp;url=http://artrozamnet.ru/bolit-koleno-pri-sgibanii/&amp;bvm=bv.108194040,d.bGQ&amp;psig=AFQjCNFSpFR1S3nRV6BsjWrJWVwCWjQsQA&amp;ust=14484997629764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ved=0ahUKEwj63vqzr6rJAhWivXIKHYtAC7AQjRwIBw&amp;url=http://rus-img2.com/jenskaya-noga&amp;bvm=bv.108194040,d.bGQ&amp;psig=AFQjCNGCNHX5H8JVQsjNu5W_Y_L3sUufnw&amp;ust=1448499507867500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image" Target="../media/image34.jpeg"/><Relationship Id="rId10" Type="http://schemas.openxmlformats.org/officeDocument/2006/relationships/hyperlink" Target="http://www.google.ru/url?sa=i&amp;rct=j&amp;q=&amp;esrc=s&amp;source=images&amp;cd=&amp;cad=rja&amp;uact=8&amp;ved=0ahUKEwj9lPjnrqrJAhXCVHIKHTQWCjYQjRwIBw&amp;url=http://rus-img2.com/golova-cheloveka&amp;bvm=bv.108194040,d.bGQ&amp;psig=AFQjCNGVYUZv0R2GlLCiOyIlHNt0qZMFsw&amp;ust=1448499317985572" TargetMode="External"/><Relationship Id="rId19" Type="http://schemas.openxmlformats.org/officeDocument/2006/relationships/image" Target="../media/image36.jpeg"/><Relationship Id="rId4" Type="http://schemas.openxmlformats.org/officeDocument/2006/relationships/hyperlink" Target="http://www.google.ru/url?sa=i&amp;rct=j&amp;q=&amp;esrc=s&amp;source=images&amp;cd=&amp;cad=rja&amp;uact=8&amp;ved=0ahUKEwiL0833rarJAhWlfHIKHePcAc8QjRwIBw&amp;url=http://www.medchitalka.ru/orthoped_diagnostics/shoulder/27949.html&amp;bvm=bv.108194040,d.bGQ&amp;psig=AFQjCNESlblLPKnaZEDYV_hZ5NfgBtFahQ&amp;ust=1448499090856233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://www.google.ru/url?sa=i&amp;rct=j&amp;q=&amp;esrc=s&amp;source=images&amp;cd=&amp;cad=rja&amp;uact=8&amp;ved=0ahUKEwjsweX5r6rJAhXC8XIKHXCXDxkQjRwIBw&amp;url=http://www.alegri.ru/krasota/sekrety-makijazha/makijazh-glaz.html&amp;bvm=bv.108194040,d.bGQ&amp;psig=AFQjCNGAeMGdMf1Nld4KrUeZOWl78ZdgnA&amp;ust=144849964258265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J6NK37qvJAhWGCiwKHUyEAf4QjRwIBw&amp;url=http://vk.com/naya1987&amp;bvm=bv.108194040,d.bGQ&amp;psig=AFQjCNESG0zUbShDw-8YJXxMlOpAztYB9g&amp;ust=1448550781854905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ved=0ahUKEwjMr8GU7ajJAhUIc3IKHT-gDIkQjRwIBw&amp;url=http://ru.clipartlogo.com/image/mouth-clip-art_400323.html&amp;bvm=bv.108194040,d.bGQ&amp;psig=AFQjCNEGoDSBUmUatFf4kBN6bn4TgsE72A&amp;ust=1448447355745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урока: «Части тела» («</a:t>
            </a:r>
            <a:r>
              <a:rPr lang="en-US" dirty="0" smtClean="0"/>
              <a:t>Parts of the body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11485"/>
            <a:ext cx="9144000" cy="84908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Учитель: Ибрагимова-Вагнер Марина Владимировна</a:t>
            </a:r>
          </a:p>
          <a:p>
            <a:r>
              <a:rPr lang="ru-RU" dirty="0" smtClean="0"/>
              <a:t>Целевая аудитория: 2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8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5" b="15632"/>
          <a:stretch/>
        </p:blipFill>
        <p:spPr>
          <a:xfrm rot="20646082">
            <a:off x="468922" y="5006532"/>
            <a:ext cx="8488436" cy="3368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6294" y="365125"/>
            <a:ext cx="3657600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Who has… 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6868886" cy="51451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99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1429" r="48004" b="18095"/>
          <a:stretch/>
        </p:blipFill>
        <p:spPr>
          <a:xfrm flipH="1">
            <a:off x="8665395" y="2055813"/>
            <a:ext cx="1420136" cy="3313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1429" r="48004" b="18095"/>
          <a:stretch/>
        </p:blipFill>
        <p:spPr>
          <a:xfrm flipH="1">
            <a:off x="7774577" y="2207693"/>
            <a:ext cx="1487734" cy="3471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1429" r="48004" b="18095"/>
          <a:stretch/>
        </p:blipFill>
        <p:spPr>
          <a:xfrm flipH="1">
            <a:off x="6805326" y="2412748"/>
            <a:ext cx="1589628" cy="3709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99FF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1429" r="48004" b="18095"/>
          <a:stretch/>
        </p:blipFill>
        <p:spPr>
          <a:xfrm flipH="1">
            <a:off x="5837537" y="2612571"/>
            <a:ext cx="1596294" cy="3724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1429" r="48004" b="18095"/>
          <a:stretch/>
        </p:blipFill>
        <p:spPr>
          <a:xfrm flipH="1">
            <a:off x="4793498" y="2799542"/>
            <a:ext cx="1671359" cy="38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26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35" y="73835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Head, shoulders, knees and toes…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0" b="41730"/>
          <a:stretch/>
        </p:blipFill>
        <p:spPr>
          <a:xfrm>
            <a:off x="3614057" y="2236286"/>
            <a:ext cx="5411755" cy="3547672"/>
          </a:xfrm>
        </p:spPr>
      </p:pic>
    </p:spTree>
    <p:extLst>
      <p:ext uri="{BB962C8B-B14F-4D97-AF65-F5344CB8AC3E}">
        <p14:creationId xmlns:p14="http://schemas.microsoft.com/office/powerpoint/2010/main" val="42708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Divide into groups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4"/>
          <a:stretch/>
        </p:blipFill>
        <p:spPr>
          <a:xfrm>
            <a:off x="2251013" y="1690688"/>
            <a:ext cx="7689974" cy="5134952"/>
          </a:xfrm>
        </p:spPr>
      </p:pic>
    </p:spTree>
    <p:extLst>
      <p:ext uri="{BB962C8B-B14F-4D97-AF65-F5344CB8AC3E}">
        <p14:creationId xmlns:p14="http://schemas.microsoft.com/office/powerpoint/2010/main" val="29186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 b="7515"/>
          <a:stretch/>
        </p:blipFill>
        <p:spPr>
          <a:xfrm>
            <a:off x="3116424" y="365125"/>
            <a:ext cx="6439466" cy="6347736"/>
          </a:xfrm>
        </p:spPr>
      </p:pic>
    </p:spTree>
    <p:extLst>
      <p:ext uri="{BB962C8B-B14F-4D97-AF65-F5344CB8AC3E}">
        <p14:creationId xmlns:p14="http://schemas.microsoft.com/office/powerpoint/2010/main" val="29602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098" name="Picture 2" descr="http://www.fin-blog.ru/wp-content/uploads/2012/11/Question-Mar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94" y="1690688"/>
            <a:ext cx="4807471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8" b="30310"/>
          <a:stretch/>
        </p:blipFill>
        <p:spPr>
          <a:xfrm>
            <a:off x="838200" y="89823"/>
            <a:ext cx="10515599" cy="20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25349"/>
              </p:ext>
            </p:extLst>
          </p:nvPr>
        </p:nvGraphicFramePr>
        <p:xfrm>
          <a:off x="3784229" y="967486"/>
          <a:ext cx="4125881" cy="44135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928"/>
                <a:gridCol w="458575"/>
                <a:gridCol w="458575"/>
                <a:gridCol w="458575"/>
                <a:gridCol w="457928"/>
                <a:gridCol w="458575"/>
                <a:gridCol w="458575"/>
                <a:gridCol w="458575"/>
                <a:gridCol w="458575"/>
              </a:tblGrid>
              <a:tr h="48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88" name="Рисунок 3" descr="http://img1.liveinternet.ru/images/attach/c/10/110/375/110375343_6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6158" r="20000" b="7971"/>
          <a:stretch>
            <a:fillRect/>
          </a:stretch>
        </p:blipFill>
        <p:spPr bwMode="auto">
          <a:xfrm>
            <a:off x="5970993" y="347844"/>
            <a:ext cx="723900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6" descr="http://www.medchitalka.ru/pics/2654_114178523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6749" r="57333" b="56747"/>
          <a:stretch>
            <a:fillRect/>
          </a:stretch>
        </p:blipFill>
        <p:spPr bwMode="auto">
          <a:xfrm>
            <a:off x="997322" y="2856793"/>
            <a:ext cx="838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Рисунок 10" descr="https://56.img.avito.st/1280x960/115203765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2199" r="22398" b="8800"/>
          <a:stretch>
            <a:fillRect/>
          </a:stretch>
        </p:blipFill>
        <p:spPr bwMode="auto">
          <a:xfrm>
            <a:off x="8436009" y="4468902"/>
            <a:ext cx="5810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7" descr="http://www.youloveit.ru/uploads/gallery/main/299/bloom_0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18999" r="17616" b="14680"/>
          <a:stretch>
            <a:fillRect/>
          </a:stretch>
        </p:blipFill>
        <p:spPr bwMode="auto">
          <a:xfrm>
            <a:off x="2462586" y="4760764"/>
            <a:ext cx="11493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8" descr="http://doktorland.ru/pic/kartinki/golov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01" y="378250"/>
            <a:ext cx="67627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9" descr="http://s4.favim.com/orig/140501/drawing-hair-Favim.com-172111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6218" r="18509" b="13470"/>
          <a:stretch>
            <a:fillRect/>
          </a:stretch>
        </p:blipFill>
        <p:spPr bwMode="auto">
          <a:xfrm>
            <a:off x="9493062" y="2568019"/>
            <a:ext cx="933450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11" descr="http://www.alegri.ru/images/11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69" y="5784056"/>
            <a:ext cx="91440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Рисунок 13" descr="http://artrozamnet.ru/wp-content/uploads/2013/04/bolit-koleno-3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/>
          <a:stretch>
            <a:fillRect/>
          </a:stretch>
        </p:blipFill>
        <p:spPr bwMode="auto">
          <a:xfrm>
            <a:off x="8820555" y="541337"/>
            <a:ext cx="8191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Рисунок 14" descr="http://fotohomka.ru/images/Jan/08/2bf365697f6fd97bcecd11ade6aead65/mini_4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8421" r="29216" b="8421"/>
          <a:stretch>
            <a:fillRect/>
          </a:stretch>
        </p:blipFill>
        <p:spPr bwMode="auto">
          <a:xfrm>
            <a:off x="1738026" y="985784"/>
            <a:ext cx="800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е 15"/>
          <p:cNvSpPr txBox="1">
            <a:spLocks noChangeArrowheads="1"/>
          </p:cNvSpPr>
          <p:nvPr/>
        </p:nvSpPr>
        <p:spPr bwMode="auto">
          <a:xfrm>
            <a:off x="5509137" y="339606"/>
            <a:ext cx="371475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оле 16"/>
          <p:cNvSpPr txBox="1">
            <a:spLocks noChangeArrowheads="1"/>
          </p:cNvSpPr>
          <p:nvPr/>
        </p:nvSpPr>
        <p:spPr bwMode="auto">
          <a:xfrm>
            <a:off x="1184005" y="1005701"/>
            <a:ext cx="371475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оле 17"/>
          <p:cNvSpPr txBox="1">
            <a:spLocks noChangeArrowheads="1"/>
          </p:cNvSpPr>
          <p:nvPr/>
        </p:nvSpPr>
        <p:spPr bwMode="auto">
          <a:xfrm>
            <a:off x="8250272" y="541337"/>
            <a:ext cx="371475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оле 18"/>
          <p:cNvSpPr txBox="1">
            <a:spLocks noChangeArrowheads="1"/>
          </p:cNvSpPr>
          <p:nvPr/>
        </p:nvSpPr>
        <p:spPr bwMode="auto">
          <a:xfrm>
            <a:off x="4750005" y="5788025"/>
            <a:ext cx="371475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оле 19"/>
          <p:cNvSpPr txBox="1">
            <a:spLocks noChangeArrowheads="1"/>
          </p:cNvSpPr>
          <p:nvPr/>
        </p:nvSpPr>
        <p:spPr bwMode="auto">
          <a:xfrm>
            <a:off x="8926065" y="2568019"/>
            <a:ext cx="371475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оле 20"/>
          <p:cNvSpPr txBox="1">
            <a:spLocks noChangeArrowheads="1"/>
          </p:cNvSpPr>
          <p:nvPr/>
        </p:nvSpPr>
        <p:spPr bwMode="auto">
          <a:xfrm>
            <a:off x="3048609" y="379412"/>
            <a:ext cx="371475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оле 21"/>
          <p:cNvSpPr txBox="1">
            <a:spLocks noChangeArrowheads="1"/>
          </p:cNvSpPr>
          <p:nvPr/>
        </p:nvSpPr>
        <p:spPr bwMode="auto">
          <a:xfrm>
            <a:off x="1909491" y="4760764"/>
            <a:ext cx="371475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оле 22"/>
          <p:cNvSpPr txBox="1">
            <a:spLocks noChangeArrowheads="1"/>
          </p:cNvSpPr>
          <p:nvPr/>
        </p:nvSpPr>
        <p:spPr bwMode="auto">
          <a:xfrm>
            <a:off x="2025324" y="2858434"/>
            <a:ext cx="371475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оле 23"/>
          <p:cNvSpPr txBox="1">
            <a:spLocks noChangeArrowheads="1"/>
          </p:cNvSpPr>
          <p:nvPr/>
        </p:nvSpPr>
        <p:spPr bwMode="auto">
          <a:xfrm flipH="1">
            <a:off x="7910110" y="4468902"/>
            <a:ext cx="353606" cy="3238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437" y="5728996"/>
            <a:ext cx="7974563" cy="1021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Describe one of your family members.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9" y="0"/>
            <a:ext cx="10080467" cy="6385719"/>
          </a:xfrm>
        </p:spPr>
      </p:pic>
    </p:spTree>
    <p:extLst>
      <p:ext uri="{BB962C8B-B14F-4D97-AF65-F5344CB8AC3E}">
        <p14:creationId xmlns:p14="http://schemas.microsoft.com/office/powerpoint/2010/main" val="21576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59" y="150223"/>
            <a:ext cx="7035281" cy="6707777"/>
          </a:xfrm>
        </p:spPr>
      </p:pic>
      <p:pic>
        <p:nvPicPr>
          <p:cNvPr id="5122" name="Picture 2" descr="http://cs320620.vk.me/v320620499/1722/gb5CQaDQct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26935" r="27566" b="28928"/>
          <a:stretch/>
        </p:blipFill>
        <p:spPr bwMode="auto">
          <a:xfrm>
            <a:off x="4071668" y="1690688"/>
            <a:ext cx="3864633" cy="3916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5" y="39174"/>
            <a:ext cx="6887071" cy="66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390" y="225425"/>
            <a:ext cx="2738964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solidFill>
                  <a:srgbClr val="7030A0"/>
                </a:solidFill>
              </a:rPr>
              <a:t>Hair</a:t>
            </a:r>
            <a:r>
              <a:rPr lang="en-US" sz="8800" b="1" i="1" dirty="0" smtClean="0">
                <a:solidFill>
                  <a:srgbClr val="7030A0"/>
                </a:solidFill>
              </a:rPr>
              <a:t> 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blackhair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5723" y="288536"/>
            <a:ext cx="1360467" cy="1114425"/>
          </a:xfrm>
        </p:spPr>
      </p:pic>
      <p:pic>
        <p:nvPicPr>
          <p:cNvPr id="5" name="Рисунок 4" descr="blondehai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6480" y="3839397"/>
            <a:ext cx="1352550" cy="1107940"/>
          </a:xfrm>
          <a:prstGeom prst="rect">
            <a:avLst/>
          </a:prstGeom>
        </p:spPr>
      </p:pic>
      <p:pic>
        <p:nvPicPr>
          <p:cNvPr id="6" name="Рисунок 5" descr="brownhai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2717" y="1588271"/>
            <a:ext cx="1388423" cy="1137326"/>
          </a:xfrm>
          <a:prstGeom prst="rect">
            <a:avLst/>
          </a:prstGeom>
        </p:spPr>
      </p:pic>
      <p:pic>
        <p:nvPicPr>
          <p:cNvPr id="7" name="Рисунок 6" descr="greyhai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35400" y="1571364"/>
            <a:ext cx="1395351" cy="1143000"/>
          </a:xfrm>
          <a:prstGeom prst="rect">
            <a:avLst/>
          </a:prstGeom>
        </p:spPr>
      </p:pic>
      <p:pic>
        <p:nvPicPr>
          <p:cNvPr id="8" name="Рисунок 7" descr="redhai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11882" y="279416"/>
            <a:ext cx="1371600" cy="1123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2172" y="1442178"/>
            <a:ext cx="2587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black hair 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45390" y="4947337"/>
            <a:ext cx="299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b</a:t>
            </a:r>
            <a:r>
              <a:rPr lang="en-US" sz="4400" b="1" dirty="0" smtClean="0">
                <a:solidFill>
                  <a:srgbClr val="FFC000"/>
                </a:solidFill>
              </a:rPr>
              <a:t>londe hair 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739" y="2760739"/>
            <a:ext cx="2754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663300"/>
                </a:solidFill>
              </a:rPr>
              <a:t>brown hair</a:t>
            </a:r>
            <a:endParaRPr lang="ru-RU" sz="4400" b="1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608" y="2725597"/>
            <a:ext cx="2240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grey hair</a:t>
            </a:r>
            <a:endParaRPr lang="ru-RU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0804" y="1550988"/>
            <a:ext cx="2013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red hair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t="14347" r="21717" b="11112"/>
          <a:stretch/>
        </p:blipFill>
        <p:spPr>
          <a:xfrm>
            <a:off x="883374" y="2714364"/>
            <a:ext cx="1637840" cy="298945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02172" y="5592593"/>
            <a:ext cx="2319068" cy="86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long hair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9364492" y="2977732"/>
            <a:ext cx="2041789" cy="2614861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469028" y="3145459"/>
            <a:ext cx="466531" cy="5000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878336" y="3653968"/>
            <a:ext cx="1014099" cy="151499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164271" y="5592593"/>
            <a:ext cx="2401737" cy="86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short hair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323123"/>
      </p:ext>
    </p:extLst>
  </p:cSld>
  <p:clrMapOvr>
    <a:masterClrMapping/>
  </p:clrMapOvr>
  <p:transition advTm="1832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4831" y="433876"/>
            <a:ext cx="4086973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/>
              <a:t>Eyes</a:t>
            </a:r>
            <a:endParaRPr lang="ru-RU" sz="8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81195" y="2757823"/>
            <a:ext cx="2455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grey eyes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2099" y="2750993"/>
            <a:ext cx="2343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blue eyes</a:t>
            </a:r>
            <a:endParaRPr lang="ru-RU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5901" y="5030202"/>
            <a:ext cx="2653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green eyes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34471" y="5030201"/>
            <a:ext cx="2820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brown </a:t>
            </a:r>
            <a:r>
              <a:rPr lang="en-US" sz="4400" dirty="0"/>
              <a:t>eyes</a:t>
            </a:r>
            <a:endParaRPr lang="ru-RU" sz="4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8" t="29353" r="2900" b="54744"/>
          <a:stretch/>
        </p:blipFill>
        <p:spPr>
          <a:xfrm>
            <a:off x="1455637" y="1731896"/>
            <a:ext cx="2003660" cy="9694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25596" r="52501" b="50911"/>
          <a:stretch/>
        </p:blipFill>
        <p:spPr>
          <a:xfrm>
            <a:off x="3444825" y="4163913"/>
            <a:ext cx="1230814" cy="8741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25596" r="52501" b="50911"/>
          <a:stretch/>
        </p:blipFill>
        <p:spPr>
          <a:xfrm flipH="1">
            <a:off x="2239515" y="4163914"/>
            <a:ext cx="1219782" cy="8662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1" t="50196" r="6339" b="26310"/>
          <a:stretch/>
        </p:blipFill>
        <p:spPr>
          <a:xfrm>
            <a:off x="8417315" y="4219724"/>
            <a:ext cx="1229403" cy="7855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1" t="50196" r="6339" b="26310"/>
          <a:stretch/>
        </p:blipFill>
        <p:spPr>
          <a:xfrm flipH="1">
            <a:off x="7166076" y="4219724"/>
            <a:ext cx="1242351" cy="7855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78445" r="60618" b="6555"/>
          <a:stretch/>
        </p:blipFill>
        <p:spPr>
          <a:xfrm>
            <a:off x="8317339" y="1759439"/>
            <a:ext cx="1333041" cy="9143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78445" r="60618" b="6555"/>
          <a:stretch/>
        </p:blipFill>
        <p:spPr>
          <a:xfrm flipH="1">
            <a:off x="9650380" y="1759439"/>
            <a:ext cx="1333041" cy="914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937239"/>
      </p:ext>
    </p:extLst>
  </p:cSld>
  <p:clrMapOvr>
    <a:masterClrMapping/>
  </p:clrMapOvr>
  <p:transition advTm="266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424" y="12981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 smtClean="0"/>
              <a:t>Theme: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</a:rPr>
              <a:t>Parts of the body.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523" y="3247053"/>
            <a:ext cx="10515600" cy="1959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The aim:</a:t>
            </a:r>
            <a:endParaRPr lang="en-U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Learn how to describe people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250" y="662259"/>
            <a:ext cx="10515600" cy="474452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sz="5400" dirty="0" smtClean="0"/>
              <a:t>Two </a:t>
            </a:r>
            <a:r>
              <a:rPr lang="en-US" sz="5400" dirty="0"/>
              <a:t>little hands go clap, clap, clap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en-US" sz="5400" dirty="0"/>
              <a:t> Two little feet go tap, tap, tap;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en-US" sz="5400" dirty="0"/>
              <a:t> Two little eyes are open wide,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en-US" sz="5400" dirty="0"/>
              <a:t> One little head goes side to side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515">
            <a:off x="9439664" y="4218058"/>
            <a:ext cx="2116560" cy="21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440" cy="6858000"/>
          </a:xfrm>
        </p:spPr>
      </p:pic>
    </p:spTree>
    <p:extLst>
      <p:ext uri="{BB962C8B-B14F-4D97-AF65-F5344CB8AC3E}">
        <p14:creationId xmlns:p14="http://schemas.microsoft.com/office/powerpoint/2010/main" val="33277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34" b="61981"/>
          <a:stretch/>
        </p:blipFill>
        <p:spPr>
          <a:xfrm>
            <a:off x="2029147" y="1794294"/>
            <a:ext cx="8258583" cy="3110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617"/>
            <a:ext cx="1758488" cy="17467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0" y="5400701"/>
            <a:ext cx="982697" cy="976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389" y="3200318"/>
            <a:ext cx="1428750" cy="1419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67" y="146469"/>
            <a:ext cx="1428750" cy="1419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42" y="4422026"/>
            <a:ext cx="2400716" cy="23847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3" y="1209018"/>
            <a:ext cx="1178407" cy="11705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38" y="619827"/>
            <a:ext cx="714374" cy="7096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90" y="300046"/>
            <a:ext cx="626937" cy="6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1569" y="699685"/>
            <a:ext cx="2744755" cy="161578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 have </a:t>
            </a:r>
            <a:r>
              <a:rPr lang="en-US" sz="2400" dirty="0" smtClean="0"/>
              <a:t>blonde hair, big green eyes, a little nose and a red mouth. </a:t>
            </a:r>
            <a:r>
              <a:rPr lang="en-US" sz="2400" dirty="0"/>
              <a:t>I am funny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43" y="178649"/>
            <a:ext cx="2657857" cy="2657857"/>
          </a:xfr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792686" y="607788"/>
            <a:ext cx="2741457" cy="1799577"/>
          </a:xfrm>
          <a:prstGeom prst="wedgeRoundRectCallout">
            <a:avLst>
              <a:gd name="adj1" fmla="val 68717"/>
              <a:gd name="adj2" fmla="val -16343"/>
              <a:gd name="adj3" fmla="val 16667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13128" r="3351" b="14024"/>
          <a:stretch/>
        </p:blipFill>
        <p:spPr>
          <a:xfrm>
            <a:off x="321265" y="159989"/>
            <a:ext cx="3060441" cy="238694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2447" y="1323891"/>
            <a:ext cx="2666811" cy="151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He has </a:t>
            </a:r>
            <a:r>
              <a:rPr lang="en-US" sz="2400" dirty="0" smtClean="0"/>
              <a:t>big ears, brown eyes, a little nose and a little mouth. He is nice.</a:t>
            </a:r>
            <a:endParaRPr lang="ru-RU" sz="2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533471" y="1162377"/>
            <a:ext cx="2875788" cy="1674129"/>
          </a:xfrm>
          <a:prstGeom prst="wedgeRoundRectCallout">
            <a:avLst>
              <a:gd name="adj1" fmla="val -3391"/>
              <a:gd name="adj2" fmla="val -68967"/>
              <a:gd name="adj3" fmla="val 16667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images.clipartlogo.com/files/images/40/400323/mouth-clip-art_f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b="18758"/>
          <a:stretch/>
        </p:blipFill>
        <p:spPr bwMode="auto">
          <a:xfrm flipH="1">
            <a:off x="4979813" y="542624"/>
            <a:ext cx="884290" cy="5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581687" y="0"/>
            <a:ext cx="0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284376"/>
            <a:ext cx="12192000" cy="1866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11069" r="12505" b="13963"/>
          <a:stretch/>
        </p:blipFill>
        <p:spPr>
          <a:xfrm>
            <a:off x="242596" y="3386946"/>
            <a:ext cx="1996751" cy="3173487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067305" y="3881468"/>
            <a:ext cx="2524547" cy="16981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She has </a:t>
            </a:r>
            <a:r>
              <a:rPr lang="en-US" sz="2400" dirty="0" smtClean="0"/>
              <a:t>red hair, brown eyes, a big nose and a mouth. She is beautiful. </a:t>
            </a:r>
            <a:endParaRPr lang="ru-RU" sz="24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844232" y="3853935"/>
            <a:ext cx="2741457" cy="1799577"/>
          </a:xfrm>
          <a:prstGeom prst="wedgeRoundRectCallout">
            <a:avLst>
              <a:gd name="adj1" fmla="val 36724"/>
              <a:gd name="adj2" fmla="val 63504"/>
              <a:gd name="adj3" fmla="val 16667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images.clipartlogo.com/files/images/40/400323/mouth-clip-art_f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b="18758"/>
          <a:stretch/>
        </p:blipFill>
        <p:spPr bwMode="auto">
          <a:xfrm flipH="1">
            <a:off x="5408029" y="5758078"/>
            <a:ext cx="884290" cy="5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000" y="3474751"/>
            <a:ext cx="2094479" cy="3211534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6754116" y="3853935"/>
            <a:ext cx="2741457" cy="1799577"/>
          </a:xfrm>
          <a:prstGeom prst="wedgeRoundRectCallout">
            <a:avLst>
              <a:gd name="adj1" fmla="val 72121"/>
              <a:gd name="adj2" fmla="val -36046"/>
              <a:gd name="adj3" fmla="val 16667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893718" y="3918925"/>
            <a:ext cx="2637761" cy="1680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I have </a:t>
            </a:r>
            <a:r>
              <a:rPr lang="en-US" sz="2400" dirty="0" smtClean="0"/>
              <a:t>brown eyes, big ears, a nose and a mouth. I am green. I am kind.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72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7|1.4|1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4|1.6|1.5|3.8|3.2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250</Words>
  <Application>Microsoft Office PowerPoint</Application>
  <PresentationFormat>Широкоэкранный</PresentationFormat>
  <Paragraphs>143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Тема урока: «Части тела» («Parts of the body»)</vt:lpstr>
      <vt:lpstr>Презентация PowerPoint</vt:lpstr>
      <vt:lpstr>Hair </vt:lpstr>
      <vt:lpstr>Eyes</vt:lpstr>
      <vt:lpstr>Theme: Parts of the body.</vt:lpstr>
      <vt:lpstr> Two little hands go clap, clap, clap  Two little feet go tap, tap, tap;  Two little eyes are open wide,  One little head goes side to side</vt:lpstr>
      <vt:lpstr>Презентация PowerPoint</vt:lpstr>
      <vt:lpstr>Презентация PowerPoint</vt:lpstr>
      <vt:lpstr>I have blonde hair, big green eyes, a little nose and a red mouth. I am funny.</vt:lpstr>
      <vt:lpstr>Who has… ?</vt:lpstr>
      <vt:lpstr>Презентация PowerPoint</vt:lpstr>
      <vt:lpstr>Head, shoulders, knees and toes…</vt:lpstr>
      <vt:lpstr>Divide into groups </vt:lpstr>
      <vt:lpstr>Презентация PowerPoint</vt:lpstr>
      <vt:lpstr>Презентация PowerPoint</vt:lpstr>
      <vt:lpstr>Презентация PowerPoint</vt:lpstr>
      <vt:lpstr>Describe one of your family members.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blees</cp:lastModifiedBy>
  <cp:revision>33</cp:revision>
  <dcterms:created xsi:type="dcterms:W3CDTF">2015-11-23T15:14:24Z</dcterms:created>
  <dcterms:modified xsi:type="dcterms:W3CDTF">2016-10-27T16:57:04Z</dcterms:modified>
</cp:coreProperties>
</file>