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6416-EAE2-4197-B30E-06A67279F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AF53-0DF2-4AD7-907F-1F5A83997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D5D4-9FD9-4557-BD65-34994BE66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1F5F-66AE-4D24-BC99-4091AF1910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AE4E-3182-400A-B2B2-2496C2D0C2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E5EF-5CBC-41A4-B974-99DE7A7DD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7c17b7ddd3e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r="80469" b="35416"/>
          <a:stretch>
            <a:fillRect/>
          </a:stretch>
        </p:blipFill>
        <p:spPr bwMode="auto">
          <a:xfrm>
            <a:off x="0" y="5072063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C33D-23B1-49B4-B89B-1EF2130D0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3739-E887-4D82-8114-40A09BE5F2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7DDF-C879-47E4-9A0C-2D7241953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30B4-7088-43A2-BED0-3CD675B29D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4ACD-8DF5-401F-BE1E-7E56AA2AA6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E253-2A5F-48D5-A52D-F9F27F20F6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C105-88B5-4DE6-A221-DB2D50BAD6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2701-0D89-42B3-BCB9-8FF6B870A8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DBB5-E4BF-4CD6-A8C3-87C3AE594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C63F-6165-448F-A5C6-DADC57891E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2467-207B-4C85-A2FA-16374C48B6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85B-CD62-4A73-AC7A-DD6A7B294D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36DE-AAD2-4483-BBFF-9FFC3C6D97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5FF9-083B-463B-B9F3-D4F8FD8FE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1756-817F-437D-BEBB-25708F3D79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5F9A-EC3F-4583-874A-12CC4F75D5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0_245b1_66ac294b_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4A721-4B78-4735-A14B-F85E21CC67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B7C97-72ED-4C13-815E-F33A40B2C3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Рисунок 7" descr="7c17b7ddd3e7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r="80469" b="35416"/>
          <a:stretch>
            <a:fillRect/>
          </a:stretch>
        </p:blipFill>
        <p:spPr bwMode="auto">
          <a:xfrm>
            <a:off x="571500" y="4643438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13" name="chimes.wav"/>
          </p:stSnd>
        </p:sndAc>
      </p:transition>
    </mc:Choice>
    <mc:Fallback xmlns="">
      <p:transition spd="slow" advTm="17042">
        <p:sndAc>
          <p:stSnd>
            <p:snd r:embed="rId17" name="chimes.wav"/>
          </p:stSnd>
        </p:sndAc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en-US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8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8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Aharoni" pitchFamily="2" charset="-79"/>
              </a:rPr>
              <a:t>Элп</a:t>
            </a:r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  <a:cs typeface="Aharoni" pitchFamily="2" charset="-79"/>
              </a:rPr>
              <a:t> С, с</a:t>
            </a:r>
            <a:endParaRPr lang="ru-RU" sz="4400" b="1" dirty="0">
              <a:solidFill>
                <a:srgbClr val="0070C0"/>
              </a:solidFill>
              <a:latin typeface="Times New Roman"/>
              <a:ea typeface="Times New Roman"/>
              <a:cs typeface="Aharoni" pitchFamily="2" charset="-79"/>
            </a:endParaRPr>
          </a:p>
          <a:p>
            <a:pPr algn="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кечъйинарг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ДЕМЕЛЬХАНОВА Майя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Идрисовна</a:t>
            </a:r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veries.fr/gifs/images/animaux/1223222333_gifs_animau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5283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6085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анцующая собач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446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00dosok.ru/s/27-02-7878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9"/>
            <a:ext cx="45464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9341" y="692696"/>
            <a:ext cx="4895250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Дийцар</a:t>
            </a:r>
            <a:r>
              <a:rPr lang="ru-RU" sz="4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х1оттаде</a:t>
            </a:r>
            <a:endParaRPr lang="ru-RU" sz="48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15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1988840"/>
            <a:ext cx="5904656" cy="18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Ис</a:t>
            </a:r>
            <a:r>
              <a:rPr lang="ru-RU" sz="4800" b="1" dirty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  </a:t>
            </a:r>
            <a:r>
              <a:rPr lang="ru-RU" sz="4800" b="1" dirty="0" smtClean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   ли     </a:t>
            </a:r>
            <a:r>
              <a:rPr lang="ru-RU" sz="4800" b="1" dirty="0" err="1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ма</a:t>
            </a:r>
            <a:r>
              <a:rPr lang="ru-RU" sz="4800" b="1" dirty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 </a:t>
            </a:r>
            <a:endParaRPr lang="ru-RU" sz="4800" b="1" dirty="0" smtClean="0">
              <a:solidFill>
                <a:srgbClr val="0070C0"/>
              </a:solidFill>
              <a:latin typeface="Arial Black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ил </a:t>
            </a:r>
            <a:r>
              <a:rPr lang="ru-RU" sz="4800" b="1" dirty="0" smtClean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    </a:t>
            </a:r>
            <a:r>
              <a:rPr lang="ru-RU" sz="4800" b="1" dirty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Лу </a:t>
            </a:r>
            <a:r>
              <a:rPr lang="ru-RU" sz="4800" b="1" dirty="0" smtClean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    </a:t>
            </a:r>
            <a:r>
              <a:rPr lang="ru-RU" sz="4800" b="1" dirty="0">
                <a:solidFill>
                  <a:srgbClr val="0070C0"/>
                </a:solidFill>
                <a:latin typeface="Arial Black"/>
                <a:ea typeface="Calibri"/>
                <a:cs typeface="Times New Roman"/>
              </a:rPr>
              <a:t>ла  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5564" y="836712"/>
            <a:ext cx="5562741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Дешдакъойх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дешнаш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кхолла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71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майлик осенний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6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rasivaya_muzyka_-_Skripka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983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4" name="chimes.wav"/>
          </p:stSnd>
        </p:sndAc>
      </p:transition>
    </mc:Choice>
    <mc:Fallback xmlns="">
      <p:transition spd="slow" advTm="17042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6441038" cy="159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solidFill>
                  <a:srgbClr val="FFC000"/>
                </a:solidFill>
                <a:latin typeface="Calligraph"/>
                <a:ea typeface="Calibri"/>
                <a:cs typeface="Times New Roman"/>
              </a:rPr>
              <a:t>       </a:t>
            </a:r>
            <a:r>
              <a:rPr lang="ru-RU" sz="8800" b="1" dirty="0" err="1" smtClean="0">
                <a:solidFill>
                  <a:srgbClr val="FFC000"/>
                </a:solidFill>
                <a:latin typeface="Calligraph"/>
                <a:ea typeface="Calibri"/>
                <a:cs typeface="Times New Roman"/>
              </a:rPr>
              <a:t>Баркалла</a:t>
            </a:r>
            <a:r>
              <a:rPr lang="ru-RU" sz="8800" b="1" dirty="0">
                <a:solidFill>
                  <a:srgbClr val="FFC000"/>
                </a:solidFill>
                <a:latin typeface="Calligraph"/>
                <a:ea typeface="Calibri"/>
                <a:cs typeface="Times New Roman"/>
              </a:rPr>
              <a:t>!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2050" name="Picture 2" descr="http://mirgif.com/mal/jemocii/jemocii_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806/39663434.659/0_9e0b2_b8b919ae_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95651"/>
            <a:ext cx="3888432" cy="32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Админ\AppData\Local\Temp\Rar$DIa0.659\0_1c896_2343edb6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6194"/>
            <a:ext cx="7632848" cy="52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68937"/>
            <a:ext cx="6569249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768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05132"/>
              </p:ext>
            </p:extLst>
          </p:nvPr>
        </p:nvGraphicFramePr>
        <p:xfrm>
          <a:off x="2555776" y="4437111"/>
          <a:ext cx="4680520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4680520"/>
              </a:tblGrid>
              <a:tr h="64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ТАРСАЛ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.center/files/foto/4290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1"/>
            <a:ext cx="619268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65984"/>
              </p:ext>
            </p:extLst>
          </p:nvPr>
        </p:nvGraphicFramePr>
        <p:xfrm>
          <a:off x="2555777" y="4725144"/>
          <a:ext cx="4608512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46085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3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olna.org/wp-content/uploads/2014/11/bukva_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olna.org/wp-content/uploads/2014/11/bukva_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6264"/>
            <a:ext cx="18002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lobuss24.ru/web/userfiles/image/doc/hello_html_1773a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60851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zvivashka.ucoz.ru/_si/3/08756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4087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лк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50" y="1340768"/>
            <a:ext cx="1395594" cy="13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Белк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340768"/>
            <a:ext cx="1476164" cy="13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Бел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5"/>
            <a:ext cx="15121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Белк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933057"/>
            <a:ext cx="1476164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Белк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08" y="3933057"/>
            <a:ext cx="1414636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Белк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3933057"/>
            <a:ext cx="1405953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106587"/>
            <a:ext cx="2088232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ас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а-</a:t>
            </a:r>
            <a:r>
              <a:rPr lang="ru-RU" sz="36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ма-са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лам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сом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106587"/>
            <a:ext cx="1944216" cy="409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Са-лу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-лам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Му-са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Мус-</a:t>
            </a: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лу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ма-са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ла-</a:t>
            </a: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3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4030" y="980728"/>
            <a:ext cx="64759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Сада1аран  </a:t>
            </a:r>
            <a:r>
              <a:rPr lang="ru-RU" sz="6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минот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0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veries.fr/gifs/images/animaux/1223222347_gifs_animau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6805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2">
        <p:sndAc>
          <p:stSnd>
            <p:snd r:embed="rId2" name="chimes.wav"/>
          </p:stSnd>
        </p:sndAc>
      </p:transition>
    </mc:Choice>
    <mc:Fallback xmlns="">
      <p:transition spd="slow" advTm="17042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48</Words>
  <Application>Microsoft Office PowerPoint</Application>
  <PresentationFormat>Экран (4:3)</PresentationFormat>
  <Paragraphs>24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39</cp:revision>
  <dcterms:created xsi:type="dcterms:W3CDTF">2016-10-18T16:10:11Z</dcterms:created>
  <dcterms:modified xsi:type="dcterms:W3CDTF">2016-10-19T08:13:27Z</dcterms:modified>
</cp:coreProperties>
</file>