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8" r:id="rId2"/>
    <p:sldId id="279" r:id="rId3"/>
    <p:sldId id="268" r:id="rId4"/>
    <p:sldId id="275" r:id="rId5"/>
    <p:sldId id="263" r:id="rId6"/>
    <p:sldId id="280" r:id="rId7"/>
    <p:sldId id="281" r:id="rId8"/>
    <p:sldId id="282" r:id="rId9"/>
    <p:sldId id="283" r:id="rId10"/>
    <p:sldId id="276" r:id="rId11"/>
    <p:sldId id="277" r:id="rId12"/>
    <p:sldId id="274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35" d="100"/>
          <a:sy n="35" d="100"/>
        </p:scale>
        <p:origin x="-96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3330" y="11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AA022F5-9703-4B90-8B21-0C65ABD44F7E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63FFE7F-C917-439A-8026-3D301EB5CC2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5279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541C1F1-A08D-408C-828C-5DFF929E3B24}" type="datetime1">
              <a:rPr lang="ru-RU" noProof="0" smtClean="0"/>
              <a:pPr rtl="0"/>
              <a:t>14.11.2017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EC0B30D-C07A-425B-A90C-BA7BEB191079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723190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8187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EC0B30D-C07A-425B-A90C-BA7BEB191079}" type="slidenum">
              <a:rPr lang="ru-RU" noProof="0" smtClean="0"/>
              <a:pPr rtl="0"/>
              <a:t>5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369086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4245434"/>
            <a:ext cx="8686800" cy="1464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5731795"/>
            <a:ext cx="8686800" cy="440405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829B01-D91F-4418-A7A8-E692214653FD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96400" y="457200"/>
            <a:ext cx="18288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7955280" cy="5719762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13FBEF-9622-4E6F-91AD-1A84854E32E7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B30942-AF54-4C43-B596-0C50C99B8721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242816"/>
            <a:ext cx="8686800" cy="1463040"/>
          </a:xfrm>
        </p:spPr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799" y="5733288"/>
            <a:ext cx="8686800" cy="438912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904999"/>
            <a:ext cx="4800600" cy="427196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2F214E-7C63-48DE-8A97-7C10AE756013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68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772815"/>
            <a:ext cx="4800600" cy="73712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509937"/>
            <a:ext cx="4800600" cy="36622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5BAC24-0F4C-4972-B608-4468E9B3B8B9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12DAB0-1689-47C6-B468-472EFBE3E427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416D4A-7D3C-4EDC-9E62-93A6D001134D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0672"/>
            <a:ext cx="4663440" cy="18288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57200"/>
            <a:ext cx="5410201" cy="57150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00B32A-A506-4EC1-9ACB-B65F7A3BE5FC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760" y="3093099"/>
            <a:ext cx="4663440" cy="18288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2760" y="4983480"/>
            <a:ext cx="466344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6800" y="457518"/>
            <a:ext cx="10058400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6800" y="1905001"/>
            <a:ext cx="100584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6680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66EC540-81EE-43C0-909D-5BD43B41EC30}" type="datetime1">
              <a:rPr lang="ru-RU" smtClean="0"/>
              <a:pPr rtl="0"/>
              <a:t>14.11.2017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422849" y="6400800"/>
            <a:ext cx="7315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7920" y="6400800"/>
            <a:ext cx="10972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9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SzPct val="9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5"/>
        </a:buClr>
        <a:buSzPct val="9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9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</p:nvPr>
        </p:nvGraphicFramePr>
        <p:xfrm>
          <a:off x="349624" y="430305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err="1" smtClean="0"/>
                        <a:t>р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Рисунок 4"/>
          <p:cNvGraphicFramePr>
            <a:graphicFrameLocks/>
          </p:cNvGraphicFramePr>
          <p:nvPr/>
        </p:nvGraphicFramePr>
        <p:xfrm>
          <a:off x="4428564" y="3998257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а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Рисунок 4"/>
          <p:cNvGraphicFramePr>
            <a:graphicFrameLocks/>
          </p:cNvGraphicFramePr>
          <p:nvPr/>
        </p:nvGraphicFramePr>
        <p:xfrm>
          <a:off x="3074895" y="1264023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с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Рисунок 4"/>
          <p:cNvGraphicFramePr>
            <a:graphicFrameLocks/>
          </p:cNvGraphicFramePr>
          <p:nvPr/>
        </p:nvGraphicFramePr>
        <p:xfrm>
          <a:off x="7019366" y="3684493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т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Рисунок 4"/>
          <p:cNvGraphicFramePr>
            <a:graphicFrameLocks/>
          </p:cNvGraphicFramePr>
          <p:nvPr/>
        </p:nvGraphicFramePr>
        <p:xfrm>
          <a:off x="1120588" y="3998258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е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Рисунок 4"/>
          <p:cNvGraphicFramePr>
            <a:graphicFrameLocks/>
          </p:cNvGraphicFramePr>
          <p:nvPr/>
        </p:nvGraphicFramePr>
        <p:xfrm>
          <a:off x="9529483" y="3612776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err="1" smtClean="0"/>
                        <a:t>н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Рисунок 4"/>
          <p:cNvGraphicFramePr>
            <a:graphicFrameLocks/>
          </p:cNvGraphicFramePr>
          <p:nvPr/>
        </p:nvGraphicFramePr>
        <p:xfrm>
          <a:off x="5916706" y="941292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и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Рисунок 4"/>
          <p:cNvGraphicFramePr>
            <a:graphicFrameLocks/>
          </p:cNvGraphicFramePr>
          <p:nvPr/>
        </p:nvGraphicFramePr>
        <p:xfrm>
          <a:off x="9081248" y="744069"/>
          <a:ext cx="1640542" cy="207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542"/>
              </a:tblGrid>
              <a:tr h="2070848">
                <a:tc>
                  <a:txBody>
                    <a:bodyPr/>
                    <a:lstStyle/>
                    <a:p>
                      <a:r>
                        <a:rPr lang="ru-RU" sz="11500" dirty="0" smtClean="0"/>
                        <a:t>я</a:t>
                      </a:r>
                      <a:endParaRPr lang="ru-RU" sz="115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353547197"/>
              </p:ext>
            </p:extLst>
          </p:nvPr>
        </p:nvGraphicFramePr>
        <p:xfrm>
          <a:off x="576470" y="2246241"/>
          <a:ext cx="1067462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925"/>
                <a:gridCol w="2134925"/>
                <a:gridCol w="2134925"/>
                <a:gridCol w="2134925"/>
                <a:gridCol w="2134925"/>
              </a:tblGrid>
              <a:tr h="1490870"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90870"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600" dirty="0" smtClean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endParaRPr lang="ru-RU" sz="9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93913" y="650020"/>
            <a:ext cx="10336696" cy="1188720"/>
          </a:xfrm>
        </p:spPr>
        <p:txBody>
          <a:bodyPr>
            <a:noAutofit/>
          </a:bodyPr>
          <a:lstStyle/>
          <a:p>
            <a:r>
              <a:rPr lang="ru-RU" sz="9600" b="1" i="1" dirty="0" smtClean="0">
                <a:latin typeface="Times New Roman" pitchFamily="18" charset="0"/>
                <a:cs typeface="Times New Roman" pitchFamily="18" charset="0"/>
              </a:rPr>
              <a:t>Ответы на тест</a:t>
            </a:r>
            <a:endParaRPr lang="ru-RU" sz="9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0699121"/>
      </p:ext>
    </p:extLst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r="16667"/>
          <a:stretch>
            <a:fillRect/>
          </a:stretch>
        </p:blipFill>
        <p:spPr>
          <a:xfrm>
            <a:off x="238540" y="147287"/>
            <a:ext cx="4214191" cy="474096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2103" y="147287"/>
            <a:ext cx="5104487" cy="38283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1983" y="3097409"/>
            <a:ext cx="4749077" cy="35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63412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4024" y="2482327"/>
            <a:ext cx="9789458" cy="2251038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chemeClr val="tx2"/>
                </a:solidFill>
                <a:latin typeface="Monotype Corsiva" pitchFamily="66" charset="0"/>
              </a:rPr>
              <a:t>Спасибо за урок!</a:t>
            </a:r>
            <a:endParaRPr lang="ru-RU" sz="8800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over dir="ld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Рисунок 4"/>
          <p:cNvGraphicFramePr>
            <a:graphicFrameLocks noGrp="1"/>
          </p:cNvGraphicFramePr>
          <p:nvPr>
            <p:ph type="pic" idx="1"/>
          </p:nvPr>
        </p:nvGraphicFramePr>
        <p:xfrm>
          <a:off x="645460" y="1613647"/>
          <a:ext cx="10784544" cy="3065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068"/>
                <a:gridCol w="1348068"/>
                <a:gridCol w="1348068"/>
                <a:gridCol w="1348068"/>
                <a:gridCol w="1348068"/>
                <a:gridCol w="1348068"/>
                <a:gridCol w="1348068"/>
                <a:gridCol w="1348068"/>
              </a:tblGrid>
              <a:tr h="3065929"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Р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а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с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т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е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err="1" smtClean="0"/>
                        <a:t>н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и</a:t>
                      </a:r>
                      <a:endParaRPr lang="ru-RU" sz="16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600" dirty="0" smtClean="0"/>
                        <a:t>я</a:t>
                      </a:r>
                      <a:endParaRPr lang="ru-RU" sz="16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3700" y="4874084"/>
            <a:ext cx="8686800" cy="1464906"/>
          </a:xfrm>
        </p:spPr>
        <p:txBody>
          <a:bodyPr rtlCol="0"/>
          <a:lstStyle/>
          <a:p>
            <a:pPr algn="ctr" rtl="0"/>
            <a:r>
              <a:rPr lang="ru-RU" dirty="0" smtClean="0"/>
              <a:t>Лекарственные растения Беларуси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011078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22" r="2222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777982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9" y="2232530"/>
            <a:ext cx="10058400" cy="1188720"/>
          </a:xfrm>
        </p:spPr>
        <p:txBody>
          <a:bodyPr rtlCol="0">
            <a:normAutofit/>
          </a:bodyPr>
          <a:lstStyle/>
          <a:p>
            <a:pPr rtl="0"/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99" y="136142"/>
            <a:ext cx="4610137" cy="34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2359" y="136142"/>
            <a:ext cx="3489434" cy="346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99" y="3370017"/>
            <a:ext cx="4527849" cy="34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0474" y="3440292"/>
            <a:ext cx="3541319" cy="326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3601" y="136142"/>
            <a:ext cx="4319382" cy="392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634" y="3478486"/>
            <a:ext cx="3783725" cy="329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3295777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Новая папка (2)\snimok1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882" y="403412"/>
            <a:ext cx="5258174" cy="3778437"/>
          </a:xfrm>
          <a:prstGeom prst="rect">
            <a:avLst/>
          </a:prstGeom>
          <a:noFill/>
        </p:spPr>
      </p:pic>
      <p:pic>
        <p:nvPicPr>
          <p:cNvPr id="1027" name="Picture 3" descr="C:\Users\USER\Desktop\159022-nomer-m3c19d4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64" y="4432047"/>
            <a:ext cx="5162177" cy="19447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667330" y="5468486"/>
            <a:ext cx="620194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Подорожник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47921" y="2940441"/>
            <a:ext cx="4770337" cy="932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Ромашка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76948" y="546865"/>
            <a:ext cx="5978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Тысячелистник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75013" y="600653"/>
            <a:ext cx="8767482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Зверобой</a:t>
            </a:r>
          </a:p>
          <a:p>
            <a:pPr algn="ctr"/>
            <a:r>
              <a:rPr lang="ru-RU" sz="115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Малина</a:t>
            </a:r>
          </a:p>
          <a:p>
            <a:pPr algn="ctr"/>
            <a:r>
              <a:rPr lang="ru-RU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Шиповник</a:t>
            </a:r>
            <a:endParaRPr lang="ru-RU" sz="115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cvetok-romash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797" y="322731"/>
            <a:ext cx="3872752" cy="2904564"/>
          </a:xfrm>
          <a:prstGeom prst="rect">
            <a:avLst/>
          </a:prstGeom>
          <a:noFill/>
        </p:spPr>
      </p:pic>
      <p:pic>
        <p:nvPicPr>
          <p:cNvPr id="2051" name="Picture 3" descr="C:\Users\USER\Desktop\raspber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0282" y="376518"/>
            <a:ext cx="3428334" cy="2726972"/>
          </a:xfrm>
          <a:prstGeom prst="rect">
            <a:avLst/>
          </a:prstGeom>
          <a:noFill/>
        </p:spPr>
      </p:pic>
      <p:pic>
        <p:nvPicPr>
          <p:cNvPr id="2053" name="Picture 5" descr="C:\Users\USER\Desktop\naghliadnyi-matierial-baume_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729" y="1640541"/>
            <a:ext cx="3755397" cy="473336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2ce7eb7a56b8ba603b08e5e06b621cfc_i-19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9" y="1317811"/>
            <a:ext cx="3845485" cy="2884114"/>
          </a:xfrm>
          <a:prstGeom prst="rect">
            <a:avLst/>
          </a:prstGeom>
          <a:noFill/>
        </p:spPr>
      </p:pic>
      <p:pic>
        <p:nvPicPr>
          <p:cNvPr id="3075" name="Picture 3" descr="C:\Users\USER\Desktop\nett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605" y="1162610"/>
            <a:ext cx="3553395" cy="3248025"/>
          </a:xfrm>
          <a:prstGeom prst="rect">
            <a:avLst/>
          </a:prstGeom>
          <a:noFill/>
        </p:spPr>
      </p:pic>
      <p:pic>
        <p:nvPicPr>
          <p:cNvPr id="3076" name="Picture 4" descr="C:\Users\USER\Desktop\sobachiy_shipovnik_22_16171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067" y="1613648"/>
            <a:ext cx="3603309" cy="26356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57651" y="4312041"/>
            <a:ext cx="1531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Дуб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5465" y="4338937"/>
            <a:ext cx="331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Крапива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76307" y="4419618"/>
            <a:ext cx="4100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Шиповник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031002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9533365_TF03031002_TF03031002.potx" id="{B37DE52E-BB74-47B4-A26A-EACB9BE9CDE9}" vid="{5EB45FF9-A214-4937-A534-89A8ED04E80B}"/>
    </a:ext>
  </a:extLst>
</a:theme>
</file>

<file path=ppt/theme/theme2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herryBlossom">
      <a:dk1>
        <a:srgbClr val="595959"/>
      </a:dk1>
      <a:lt1>
        <a:sysClr val="window" lastClr="FFFFFF"/>
      </a:lt1>
      <a:dk2>
        <a:srgbClr val="000000"/>
      </a:dk2>
      <a:lt2>
        <a:srgbClr val="F6F7E4"/>
      </a:lt2>
      <a:accent1>
        <a:srgbClr val="C44475"/>
      </a:accent1>
      <a:accent2>
        <a:srgbClr val="FA906A"/>
      </a:accent2>
      <a:accent3>
        <a:srgbClr val="FCB268"/>
      </a:accent3>
      <a:accent4>
        <a:srgbClr val="DB6B70"/>
      </a:accent4>
      <a:accent5>
        <a:srgbClr val="D680A5"/>
      </a:accent5>
      <a:accent6>
        <a:srgbClr val="BA7362"/>
      </a:accent6>
      <a:hlink>
        <a:srgbClr val="DB6B70"/>
      </a:hlink>
      <a:folHlink>
        <a:srgbClr val="969696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tf03031002</Template>
  <TotalTime>170</TotalTime>
  <Words>47</Words>
  <Application>Microsoft Office PowerPoint</Application>
  <PresentationFormat>Произвольный</PresentationFormat>
  <Paragraphs>40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tf03031002</vt:lpstr>
      <vt:lpstr>Слайд 1</vt:lpstr>
      <vt:lpstr>Слайд 2</vt:lpstr>
      <vt:lpstr>Лекарственные растения Беларуси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Лекарственные растения Беларуси</dc:title>
  <dc:creator>USER</dc:creator>
  <cp:lastModifiedBy>USER</cp:lastModifiedBy>
  <cp:revision>16</cp:revision>
  <dcterms:created xsi:type="dcterms:W3CDTF">2017-11-12T19:39:35Z</dcterms:created>
  <dcterms:modified xsi:type="dcterms:W3CDTF">2017-11-14T19:15:55Z</dcterms:modified>
</cp:coreProperties>
</file>