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1" r:id="rId7"/>
    <p:sldId id="272" r:id="rId8"/>
    <p:sldId id="270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8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7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7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7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3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9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7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7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B06DA-7512-4D9C-B18E-19C7EFDD56CF}" type="datetimeFigureOut">
              <a:rPr lang="ru-RU" smtClean="0"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FDBF-C055-4841-A604-4CDC92234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3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Подарки весны.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err="1" smtClean="0"/>
              <a:t>С</a:t>
            </a:r>
            <a:r>
              <a:rPr lang="ru-RU" sz="6000" smtClean="0"/>
              <a:t>. Прокофьева</a:t>
            </a:r>
            <a:r>
              <a:rPr lang="ru-RU" sz="6000" dirty="0" smtClean="0"/>
              <a:t>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3714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Почки клейкие , травка на опушке.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337761"/>
            <a:ext cx="11550316" cy="53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И у Маши на носу – первые веснушки.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8220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7" y="401053"/>
            <a:ext cx="10427367" cy="620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3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Принесла я вам ,ребятки,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244" y="1410584"/>
            <a:ext cx="4459705" cy="6652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0" y="1533232"/>
            <a:ext cx="2983577" cy="5324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628" y="1533232"/>
            <a:ext cx="4044616" cy="637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подснежники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979447"/>
            <a:ext cx="1141095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Принесла я вам грачей, и скворцов и зябликов.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90688"/>
            <a:ext cx="7620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0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Скворцы.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10" y="1828799"/>
            <a:ext cx="11485859" cy="49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4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Зяблик.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2074870"/>
            <a:ext cx="10955627" cy="43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9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 несёт любой ручей целый флот корабликов.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59" y="2216536"/>
            <a:ext cx="9581881" cy="44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Прыгалки и салки.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8" y="1690688"/>
            <a:ext cx="4988594" cy="4998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695" y="1690688"/>
            <a:ext cx="6096000" cy="48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7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Подарки весны.</vt:lpstr>
      <vt:lpstr>Презентация PowerPoint</vt:lpstr>
      <vt:lpstr>Принесла я вам ,ребятки,</vt:lpstr>
      <vt:lpstr>Первые подснежники</vt:lpstr>
      <vt:lpstr>Принесла я вам грачей, и скворцов и зябликов.</vt:lpstr>
      <vt:lpstr>Скворцы.</vt:lpstr>
      <vt:lpstr>Зяблик.</vt:lpstr>
      <vt:lpstr>И несёт любой ручей целый флот корабликов.</vt:lpstr>
      <vt:lpstr>Прыгалки и салки.</vt:lpstr>
      <vt:lpstr>Почки клейкие , травка на опушке.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Подарки весны.</dc:title>
  <dc:creator>админ</dc:creator>
  <cp:lastModifiedBy>админ</cp:lastModifiedBy>
  <cp:revision>7</cp:revision>
  <dcterms:created xsi:type="dcterms:W3CDTF">2019-04-14T17:23:48Z</dcterms:created>
  <dcterms:modified xsi:type="dcterms:W3CDTF">2019-04-20T17:32:17Z</dcterms:modified>
</cp:coreProperties>
</file>