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667B-75F5-495B-9E0E-D7720038CC1F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C77B-3E00-4C01-9DC4-6097334181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67213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_Romanus" pitchFamily="82" charset="-52"/>
              </a:rPr>
              <a:t>Торопимся мы на урок,</a:t>
            </a:r>
          </a:p>
          <a:p>
            <a:r>
              <a:rPr lang="ru-RU" sz="5400" b="1" dirty="0" smtClean="0">
                <a:latin typeface="a_Romanus" pitchFamily="82" charset="-52"/>
              </a:rPr>
              <a:t>Будут знания нам впрок.</a:t>
            </a:r>
          </a:p>
          <a:p>
            <a:r>
              <a:rPr lang="ru-RU" sz="5400" b="1" dirty="0" smtClean="0">
                <a:latin typeface="a_Romanus" pitchFamily="82" charset="-52"/>
              </a:rPr>
              <a:t>Будем руки поднимать,</a:t>
            </a:r>
          </a:p>
          <a:p>
            <a:r>
              <a:rPr lang="ru-RU" sz="5400" b="1" dirty="0" smtClean="0">
                <a:latin typeface="a_Romanus" pitchFamily="82" charset="-52"/>
              </a:rPr>
              <a:t>Точно, бойко отвечать!</a:t>
            </a:r>
            <a:endParaRPr lang="ru-RU" sz="5400" b="1" dirty="0">
              <a:latin typeface="a_Romanus" pitchFamily="82" charset="-52"/>
            </a:endParaRPr>
          </a:p>
        </p:txBody>
      </p:sp>
      <p:pic>
        <p:nvPicPr>
          <p:cNvPr id="1026" name="Picture 2" descr="C:\Users\Elena\Desktop\b59ac82003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64288" y="3429000"/>
            <a:ext cx="1686712" cy="3168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172400" cy="25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197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29600" cy="27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6840760" cy="58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2019-10-06T16:53:35Z</dcterms:created>
  <dcterms:modified xsi:type="dcterms:W3CDTF">2019-10-06T17:03:27Z</dcterms:modified>
</cp:coreProperties>
</file>