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урока:  «Выразительное чтение рассказа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Л.Ф.Воронковой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«Как мы ёлку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наряжал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(слайд 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артинки к уроку\3081_3aa9042974a220f1bf057802231304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62760"/>
            <a:ext cx="8136904" cy="484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(слайд 10)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Раскраска ёлки\елка5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988840"/>
            <a:ext cx="4525963" cy="4525963"/>
          </a:xfrm>
          <a:prstGeom prst="rect">
            <a:avLst/>
          </a:prstGeom>
          <a:noFill/>
        </p:spPr>
      </p:pic>
      <p:pic>
        <p:nvPicPr>
          <p:cNvPr id="5" name="Picture 2" descr="C:\Users\User\Desktop\Раскраска ёлки\елка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3833832" cy="4509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268760"/>
            <a:ext cx="59584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рассказе   нам встретилась такие  слова, как:</a:t>
            </a:r>
          </a:p>
          <a:p>
            <a:pPr>
              <a:lnSpc>
                <a:spcPct val="115000"/>
              </a:lnSpc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серебро – серебряный.</a:t>
            </a:r>
          </a:p>
          <a:p>
            <a:pPr>
              <a:lnSpc>
                <a:spcPct val="115000"/>
              </a:lnSpc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Эти слова  надо  читать  правильно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11)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Кто  из   вас знает, что  такое изба?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А что такое макушка?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Раскраска ёлки\елка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520418" cy="3284984"/>
          </a:xfrm>
          <a:prstGeom prst="rect">
            <a:avLst/>
          </a:prstGeom>
          <a:noFill/>
        </p:spPr>
      </p:pic>
      <p:pic>
        <p:nvPicPr>
          <p:cNvPr id="25602" name="Picture 2" descr="https://fs00.infourok.ru/images/doc/219/6603/1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3789040"/>
            <a:ext cx="4032449" cy="272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 сведения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(слайд) 12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Ёлка — это стройное дерево, которое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вырастать высотой до 35 метров.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Первые 10 лет растёт очень медленно — по несколько см в год, потом скорость роста увеличивается, но через 100-120 лет опять замедляется. Имеет пирамидальную (треугольную) крону с острой верхушкой. Ветви расположены густо по всему стволу. Его часто трудно увидеть за еловыми лапами. Ель — долгожительница,  она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живёт 250-300 лет.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про нее загадка: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«Зимой и летом одним цветом».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Раскраска ёлки\елка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751" y="4437112"/>
            <a:ext cx="1829249" cy="2060848"/>
          </a:xfrm>
          <a:prstGeom prst="rect">
            <a:avLst/>
          </a:prstGeom>
          <a:noFill/>
        </p:spPr>
      </p:pic>
      <p:pic>
        <p:nvPicPr>
          <p:cNvPr id="5" name="Picture 2" descr="C:\Users\User\Desktop\Раскраска ёлки\елка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187234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 по правилам обращения с книгой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(слайд 13)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бери книгу грязными руками.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рисуй в книге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в коем случае, это не альбом для рисования.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Переворачивай страницы аккуратно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не порвать их.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Подклей страницы в книге, даже если их порвал не 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Попроси помощи у взрослых.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загибай листы в книге и не вкладывай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ручку, карандаш и прочие посторонние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Пользуйся закладкой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отметить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книге место,  где ты закончил читать.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ая о “здоровье” книги, мы заботимся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 своем здоровье.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Переворачивать страницу нужно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за верхний угол.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ÐÐ°Ð»ÑÑÐ¸Ðº ÑÑÐµÐ½Ð¸Ðµ ÐºÐ½Ð¸Ð³Ð¸ Ñ ÐºÐ¾ÑÐµÐ½ÐºÐ¾Ð¼ Ð²Ð¾ Ð´Ð²Ð¾ÑÐµ, ÑÐµÐ±ÐµÐ½Ð¾Ðº Ñ Ð¿Ð¸ÑÐ¾Ð¼ÑÐ°Ð¼Ð¸ ÑÑÐµÐ½Ð¸Ðµ â Ð¡ÑÐ¾ÐºÐ¾Ð²Ð¾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311" y="2852936"/>
            <a:ext cx="3769689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14)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Давайте   отдохнём!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Хлопья белые летят,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(легкий бег на месте)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Холоднее стало, (приседания)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Только, зимушка, ребят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(наклоны   туловища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не испугала (прыжки на месте).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C:\Users\User\Desktop\Раскраска ёлки\елка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699792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текстом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15)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Чья  ёлочка  стояла  в комнате? (Танина).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пахло в избе?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к Тане пришли Аленка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украшали ёлку  дети?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предложила мама?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Таня  С. читает  следующие 5 абзацев рассказа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игрушки купила мама?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были сделаны игрушки?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-Что было главным украшением ёлки?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User\Desktop\Раскраска ёлки\елка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149080"/>
            <a:ext cx="2147119" cy="242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Какая елка была у Тани настоящая или  искусственная?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девочка радовалась?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Как вы думаете, какую елочку лучше наряжать, искусственную или живую?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лучше наряжать искусственную елочку?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нельзя  спиливать ели?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Рефлексия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 и честно  оценим свою деятельность.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теперь ребята поднимем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игрушку и повесим её на елочку если вам было интересно, и поднимем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серебряную  игрушку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повесим её на елочку,  если что-то,  вызвало трудности.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bestwallpapers.net.ru/private/img/ny/ny_bw_07.12.2011_046__1920x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4999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Итоги урока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18)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 рассказ  мы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сегодня  читали  на уроке?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Понравился  ли  вам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рассказ? Чему    он  нас  учит?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Главная цель урока: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дети наряжали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ёлку и  для кого?</a:t>
            </a:r>
            <a:endParaRPr lang="ru-RU" dirty="0"/>
          </a:p>
        </p:txBody>
      </p:sp>
      <p:pic>
        <p:nvPicPr>
          <p:cNvPr id="4" name="Picture 2" descr="C:\Users\User\Desktop\Раскраска ёлки\94537287_larg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45008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Домашнее задание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19)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чтении  дома  вы  сможете читать правильно,  чётко,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правильным 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чтением  порадуете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своих   близких!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группа: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Читать рассказ  выразительно; страницы 102-103.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группа: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нарисовать рисунок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«Ёлочка»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выставки в классе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года –зима!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месяц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декабрь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(слайд 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228682-svet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  <p:pic>
        <p:nvPicPr>
          <p:cNvPr id="4" name="Рисунок 3" descr="http://kaifolog.ru/uploads/posts/2016-02/1454686015_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труд!</a:t>
            </a:r>
            <a:endParaRPr lang="ru-RU" dirty="0"/>
          </a:p>
        </p:txBody>
      </p:sp>
      <p:pic>
        <p:nvPicPr>
          <p:cNvPr id="32770" name="Picture 2" descr="C:\Users\User\Desktop\Картинки к уроку\image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64896" cy="573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домашнего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лайд 3)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Прочитайте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наконец  пришла  зи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Су-су –су,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стало холодно в ле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Са-са-са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кустом сидит ли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Ву-ву-ву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в лесу видели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ву,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Ри-ри-ри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а на ветках снеги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Раскраска ёлки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880320" cy="273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домашнего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(4)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Как называется  раздел, по которому мы работаем?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 чем читали на прошлом уроке  и дома? 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каком жанре написано произведение 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Михаила  Садовского? 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Как догадались?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 каком  месяце  говорится в стихотворении?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Почему говорят,  что декабрь провожает старый год и встречает Новый  год?</a:t>
            </a:r>
          </a:p>
          <a:p>
            <a:pPr>
              <a:lnSpc>
                <a:spcPct val="11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Какой праздник  отмечают в декабре?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Рассказ Любовь Фёдоровны Воронковой «Как мы ёлку наряжали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   (5)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артинки к уроку\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02699"/>
            <a:ext cx="6840760" cy="5266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артинки к уроку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32656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артинки к уроку\img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 Фёдоровны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Воронковой  (7)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артинки к уроку\154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312368" cy="4608512"/>
          </a:xfrm>
          <a:prstGeom prst="rect">
            <a:avLst/>
          </a:prstGeom>
          <a:noFill/>
        </p:spPr>
      </p:pic>
      <p:pic>
        <p:nvPicPr>
          <p:cNvPr id="6147" name="Picture 3" descr="C:\Users\User\Desktop\Картинки к уроку\367199_96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384376" cy="468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 Фёдоровны Воронковой</a:t>
            </a:r>
            <a:endParaRPr lang="ru-RU" dirty="0"/>
          </a:p>
        </p:txBody>
      </p:sp>
      <p:pic>
        <p:nvPicPr>
          <p:cNvPr id="7170" name="Picture 2" descr="C:\Users\User\Desktop\Картинки к уроку\367199_96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4"/>
            <a:ext cx="3528391" cy="4896544"/>
          </a:xfrm>
          <a:prstGeom prst="rect">
            <a:avLst/>
          </a:prstGeom>
          <a:noFill/>
        </p:spPr>
      </p:pic>
      <p:pic>
        <p:nvPicPr>
          <p:cNvPr id="7171" name="Picture 3" descr="C:\Users\User\Desktop\Картинки к уроку\1318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96044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523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 урока:  «Выразительное чтение рассказа   Л.Ф.Воронковой  «Как мы ёлку наряжали»».  (слайд 1)</vt:lpstr>
      <vt:lpstr>Время года –зима!                   месяц - декабрь           (слайд 2)</vt:lpstr>
      <vt:lpstr>Проверка домашнего задания  (слайд 3) </vt:lpstr>
      <vt:lpstr>Проверка домашнего задания (4) </vt:lpstr>
      <vt:lpstr>Рассказ Любовь Фёдоровны Воронковой «Как мы ёлку наряжали»    (5)</vt:lpstr>
      <vt:lpstr>Слайд 6</vt:lpstr>
      <vt:lpstr>Слайд 7</vt:lpstr>
      <vt:lpstr>Книги  Любовь  Фёдоровны Воронковой  (7)</vt:lpstr>
      <vt:lpstr>Книги  Любовь  Фёдоровны Воронковой</vt:lpstr>
      <vt:lpstr>Словарная работа (слайд 10)</vt:lpstr>
      <vt:lpstr>Словарная работа (слайд 11)</vt:lpstr>
      <vt:lpstr>Познавательные сведения о дереве (слайд) 12 </vt:lpstr>
      <vt:lpstr>Инструктаж по правилам обращения с книгой (слайд 13) </vt:lpstr>
      <vt:lpstr>Физминутка (слайд 14)</vt:lpstr>
      <vt:lpstr>        Работа с текстом    (слайд 15) </vt:lpstr>
      <vt:lpstr>Закрепляем изученное (слайд 16)</vt:lpstr>
      <vt:lpstr>                  Рефлексия          (слайд 17)</vt:lpstr>
      <vt:lpstr>            Итоги урока    (слайд 18)</vt:lpstr>
      <vt:lpstr>       Домашнее задание      (слайд 19) </vt:lpstr>
      <vt:lpstr>Благодарю за труд!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22</cp:revision>
  <dcterms:created xsi:type="dcterms:W3CDTF">2018-12-20T18:01:35Z</dcterms:created>
  <dcterms:modified xsi:type="dcterms:W3CDTF">2018-12-25T05:32:24Z</dcterms:modified>
</cp:coreProperties>
</file>