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9" r:id="rId5"/>
    <p:sldId id="277" r:id="rId6"/>
    <p:sldId id="260" r:id="rId7"/>
    <p:sldId id="262" r:id="rId8"/>
    <p:sldId id="264" r:id="rId9"/>
    <p:sldId id="266" r:id="rId10"/>
    <p:sldId id="267" r:id="rId11"/>
    <p:sldId id="274" r:id="rId12"/>
    <p:sldId id="275" r:id="rId13"/>
    <p:sldId id="271" r:id="rId14"/>
    <p:sldId id="272" r:id="rId15"/>
    <p:sldId id="287" r:id="rId16"/>
    <p:sldId id="280" r:id="rId17"/>
    <p:sldId id="278" r:id="rId18"/>
    <p:sldId id="286" r:id="rId19"/>
    <p:sldId id="285" r:id="rId20"/>
    <p:sldId id="269" r:id="rId21"/>
    <p:sldId id="283" r:id="rId22"/>
    <p:sldId id="281" r:id="rId23"/>
    <p:sldId id="282" r:id="rId24"/>
    <p:sldId id="284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89" autoAdjust="0"/>
  </p:normalViewPr>
  <p:slideViewPr>
    <p:cSldViewPr>
      <p:cViewPr>
        <p:scale>
          <a:sx n="77" d="100"/>
          <a:sy n="77" d="100"/>
        </p:scale>
        <p:origin x="-6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BE388-2765-42F3-B19F-4BBD1FC866C0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chit.net/catalog/Himiya/114285/img3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edu.dvgups.ru/METDOC/ITS/GIDRA/TEOR_OS_O_V/METOD/TEOR_OS_OV/Bir_8.files/image002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900igr.net/datas/fizika/Elektricheskij-tok-v-poluprovodnikakh/0015-015-Primenenie-elektroliza-Ochistka-metallov-ot-primesej-poluchenie-chistoj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img_url=http://abc.vvsu.ru/Books/ebooks_iskt/%DD%EB%E5%EA%F2%F0%EE%ED%ED%FB%E5%F3%F7%E5%E1%ED%E8%EA%E8/%D4%E8%E7%E8%EA%E0/college/www.college.ru/physics/op25part2/content/chapter1/section/paragraph15/images/1-15-1.gif&amp;iorient=&amp;ih=&amp;icolor=&amp;site=&amp;text=%D1%8D%D0%BB%D0%B5%D0%BA%D1%82%D1%80%D0%BE%D0%BB%D0%B8%D0%B7&amp;iw=&amp;wp=&amp;pos=0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img_url=http://900igr.net/datai/fizika/Elektricheskij-tok-v-poluprovodnikakh/0014-023-Elektroliz-protsess-vydelenija-veschestva-na-elektrodakh-svjazannyj-s.jpg&amp;iorient=&amp;ih=&amp;icolor=&amp;p=4&amp;site=&amp;text=%D1%8D%D0%BB%D0%B5%D0%BA%D1%82%D1%80%D0%BE%D0%BB%D0%B8%D0%B7&amp;iw=&amp;wp=&amp;pos=137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aratov-shkola.ru/images/photos/542c773a5072b184280edd946ae4b15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v.es/bertomeu/revquim/persona/images/davy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owmen.ru/wp-content/uploads/2010/04/7257_004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him.1september.ru/2003/30/5-14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im.1september.ru/2003/30/5-1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305800" cy="1643066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Электролиз расплавов и растворов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05800" cy="135732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ЭЛЕКТРОЛИЗ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http://uchit.net/catalog/Himiya/114285/img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86058"/>
            <a:ext cx="53578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914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II.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водного раствора электролита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358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отличие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от расплава в растворе электролита кроме ионов, получившихся при его диссоциации, присутствуют  еще и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молекулы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воды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а также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ионы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4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edu.dvgups.ru/METDOC/ITS/GIDRA/TEOR_OS_O_V/METOD/TEOR_OS_OV/Bir_8.files/image00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4143404" cy="3000396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 rot="1655655">
            <a:off x="6227897" y="2807626"/>
            <a:ext cx="2209440" cy="359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285728"/>
            <a:ext cx="87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MnZnCrFeCoNiSnPb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011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Если у катода накапливаются катионы металла (стоящего в ряду  напряжений после 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H2)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, то восстанавливаются </a:t>
            </a:r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</a:rPr>
              <a:t>ионы металла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228599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Cu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2+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+2e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=Cu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36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8612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2)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у катода накапливаются катионы металла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стоящего в начале  ряда напряжений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(по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AL),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то восстанавливаются </a:t>
            </a:r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</a:rPr>
              <a:t>ионы водорода из молекул воды вместо катиона данного металла</a:t>
            </a:r>
          </a:p>
          <a:p>
            <a:pPr algn="ctr"/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557214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H2O + 2e</a:t>
            </a:r>
            <a:r>
              <a:rPr lang="en-US" sz="32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 = H2 + 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endParaRPr lang="ru-RU" sz="32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8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LiKBaCaNaMg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8572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8572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CuAgHgAu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8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3)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у катода накапливаются катионы металла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который расположен в ряду напряжений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после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AL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до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H2),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то будут протекать два процесса: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восстановление иона металла и ионов водорода из молекул воды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271462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Zn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2+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=Zn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321468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H2O 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=H2 +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OH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4)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в растворе смесь катионов  разных металлов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то сначала восстанавливается менее активный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00063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5) При электролизе раствора кислоты на катоде восстанавливаются катионы водорода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92933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 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=H2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LiKBaCaNaMgAl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1429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MnZnCrFeCoNiSnPb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14290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14290"/>
            <a:ext cx="1768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CuAgHgAu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Последовательность разрядки анионов на аноде зависит от природы аниона:</a:t>
            </a:r>
          </a:p>
          <a:p>
            <a:pPr algn="ctr"/>
            <a:endParaRPr lang="ru-RU" sz="3600" b="1" i="1" baseline="3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86190"/>
            <a:ext cx="80724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1) При электролизе растворов солей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бескислородных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кислот( кроме фторидов)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окисляются анионы кислотных остатков</a:t>
            </a:r>
          </a:p>
          <a:p>
            <a:pPr algn="ctr"/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- 2e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=CL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3600" b="1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NO3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SO4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2-</a:t>
            </a:r>
            <a:r>
              <a:rPr lang="ru-RU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Br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57356" y="2214554"/>
            <a:ext cx="5643602" cy="45719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428868"/>
            <a:ext cx="776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Восстановительная активность анионов усиливается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71475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При электролизе растворов щелочей окисляются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гидроксид-ионы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-4e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=O2 +</a:t>
            </a:r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H2O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2) При электролизе растворов солей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кислородосодержащих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кислот и фторидов  идет процесс окисления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гидроксид-ионов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из молекул воды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H2O – 4e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O2 +</a:t>
            </a:r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5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2500306"/>
            <a:ext cx="2076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</a:rPr>
              <a:t>А знаете ли </a:t>
            </a:r>
          </a:p>
          <a:p>
            <a:r>
              <a:rPr lang="ru-RU" sz="2400" b="1" i="1" dirty="0" smtClean="0">
                <a:solidFill>
                  <a:schemeClr val="bg2"/>
                </a:solidFill>
              </a:rPr>
              <a:t>вы</a:t>
            </a:r>
            <a:r>
              <a:rPr lang="en-US" sz="2400" b="1" i="1" dirty="0" smtClean="0">
                <a:solidFill>
                  <a:schemeClr val="bg2"/>
                </a:solidFill>
              </a:rPr>
              <a:t>,</a:t>
            </a:r>
            <a:r>
              <a:rPr lang="ru-RU" sz="2400" b="1" i="1" dirty="0" smtClean="0">
                <a:solidFill>
                  <a:schemeClr val="bg2"/>
                </a:solidFill>
              </a:rPr>
              <a:t> что…..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357298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</a:rPr>
              <a:t>Современную жизнь без электролиза представить </a:t>
            </a:r>
          </a:p>
          <a:p>
            <a:r>
              <a:rPr lang="ru-RU" sz="2400" b="1" i="1" dirty="0" smtClean="0">
                <a:solidFill>
                  <a:schemeClr val="bg2"/>
                </a:solidFill>
              </a:rPr>
              <a:t>себе  уже невозможно….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pic>
        <p:nvPicPr>
          <p:cNvPr id="7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8620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14414" y="2714620"/>
            <a:ext cx="707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Применение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электролиза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85728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Электролизом расплавов  природных соединений  получают активные металлы</a:t>
            </a:r>
          </a:p>
          <a:p>
            <a:pPr algn="ctr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(K,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Na,Be,Ca,Ba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…)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072074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Электролизом растворов солей получают- </a:t>
            </a:r>
          </a:p>
          <a:p>
            <a:pPr algn="ctr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Zn,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Cd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Co…..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 используют для получения -</a:t>
            </a:r>
          </a:p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F2,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CL2, H2,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O2,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NaOH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и ….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428596" y="3000372"/>
            <a:ext cx="1285884" cy="2000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715272" y="3071810"/>
            <a:ext cx="1214446" cy="17145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flipH="1">
            <a:off x="4286248" y="2071678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fizika/Elektricheskij-tok-v-poluprovodnikakh/0015-015-Primenenie-elektroliza-Ochistka-metallov-ot-primesej-poluchenie-chisto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636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/>
                </a:solidFill>
              </a:rPr>
              <a:t>Но…..уже в середине XIX века некоторые химики указывали на то, что алюминий можно получать путем электролиза. В 1854 году Роберт Бунзен – немецкий химик-экспериментатор получил алюминий путем электролиза расплава хлористого алюминия (</a:t>
            </a:r>
            <a:r>
              <a:rPr lang="en-US" sz="2000" b="1" i="1" dirty="0" smtClean="0">
                <a:solidFill>
                  <a:schemeClr val="bg2"/>
                </a:solidFill>
              </a:rPr>
              <a:t>AlCl3)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14324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/>
                </a:solidFill>
              </a:rPr>
              <a:t>Сегодня в 21 веке невозможно представить нас без алюминия. </a:t>
            </a:r>
          </a:p>
          <a:p>
            <a:r>
              <a:rPr lang="ru-RU" sz="2000" b="1" i="1" dirty="0" smtClean="0">
                <a:solidFill>
                  <a:schemeClr val="bg2"/>
                </a:solidFill>
              </a:rPr>
              <a:t>Этот блестящий легкий металл, прекрасный проводник электричества, получил в последние десятилетия самое широкое применение в различных отраслях производства.</a:t>
            </a:r>
          </a:p>
          <a:p>
            <a:r>
              <a:rPr lang="ru-RU" sz="2000" b="1" i="1" dirty="0" smtClean="0">
                <a:solidFill>
                  <a:schemeClr val="bg2"/>
                </a:solidFill>
              </a:rPr>
              <a:t>И получают его много электролизом  давно по отработанной технологии…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286148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5400000">
            <a:off x="3646096" y="1568822"/>
            <a:ext cx="1602756" cy="146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71678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81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При помощи электролиза монету можно покрыть тонким слоем многих металлов . 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Но первом фото монета покрыта слоем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цинка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, на втором эта же монета , но она уже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золотая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, а на третьем фото она стала опять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медной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 с красивым оттенком . 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Это одна и та же монета – копеечка 1924 года .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14290"/>
            <a:ext cx="476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2"/>
                </a:solidFill>
              </a:rPr>
              <a:t>ЭТО ИНТЕРЕСНО…..</a:t>
            </a:r>
            <a:endParaRPr lang="ru-RU" sz="36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92906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Электролиз-это совокупность окислительно-восстановительных процессов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протекающих при прохождении постоянного электрического тока через раствор или расплав электролита с погруженными в него электродами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8-tub-ru.yandex.net/i?id=238013670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4429156" cy="2428892"/>
          </a:xfrm>
          <a:prstGeom prst="rect">
            <a:avLst/>
          </a:prstGeom>
          <a:noFill/>
        </p:spPr>
      </p:pic>
      <p:sp>
        <p:nvSpPr>
          <p:cNvPr id="4" name="Выгнутая вправо стрелка 3"/>
          <p:cNvSpPr/>
          <p:nvPr/>
        </p:nvSpPr>
        <p:spPr>
          <a:xfrm>
            <a:off x="5143504" y="571480"/>
            <a:ext cx="3643338" cy="3500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64291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85992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 электролизе водного раствора  хлорида  лития (</a:t>
            </a:r>
            <a:r>
              <a:rPr lang="en-US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LiCL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аноде в результате электролиза образуется:</a:t>
            </a:r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21481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 хлор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71488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литий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52149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3) кислород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78645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 водород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pic>
        <p:nvPicPr>
          <p:cNvPr id="13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3620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000108"/>
            <a:ext cx="33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3" name="Picture 5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1"/>
            <a:ext cx="1362075" cy="1643074"/>
          </a:xfrm>
          <a:prstGeom prst="rect">
            <a:avLst/>
          </a:prstGeom>
          <a:noFill/>
        </p:spPr>
      </p:pic>
      <p:pic>
        <p:nvPicPr>
          <p:cNvPr id="2054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2285992"/>
            <a:ext cx="8643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При электролизе водного раствора сульфата 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меди (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II)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(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CuSO4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на катоде выделится: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429000"/>
            <a:ext cx="200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А) кислород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4000504"/>
            <a:ext cx="181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Б) водород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57200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В) медь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143512"/>
            <a:ext cx="121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Г) сера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00010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42886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Установите соответствие между формулой соли и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продуктом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образующимся на инертном аноде при электролизе ее водного раствора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227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Формула соли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786190"/>
            <a:ext cx="299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 на аноде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357694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NiSO4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176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NaCLO4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28638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LiCL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715016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RbBr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28625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471488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SO2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5072074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5500702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592933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639633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6)Br2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8" idx="3"/>
            <a:endCxn id="15" idx="1"/>
          </p:cNvCxnSpPr>
          <p:nvPr/>
        </p:nvCxnSpPr>
        <p:spPr>
          <a:xfrm>
            <a:off x="1997560" y="4588527"/>
            <a:ext cx="3288820" cy="11430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1"/>
          </p:cNvCxnSpPr>
          <p:nvPr/>
        </p:nvCxnSpPr>
        <p:spPr>
          <a:xfrm>
            <a:off x="2285984" y="5143512"/>
            <a:ext cx="3000396" cy="58802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785918" y="5357826"/>
            <a:ext cx="3571900" cy="26923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7" idx="1"/>
          </p:cNvCxnSpPr>
          <p:nvPr/>
        </p:nvCxnSpPr>
        <p:spPr>
          <a:xfrm>
            <a:off x="1790772" y="5945849"/>
            <a:ext cx="3495608" cy="6813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pic>
        <p:nvPicPr>
          <p:cNvPr id="26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3620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07154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625600" cy="1643074"/>
          </a:xfrm>
          <a:prstGeom prst="rect">
            <a:avLst/>
          </a:prstGeom>
          <a:noFill/>
        </p:spPr>
      </p:pic>
      <p:pic>
        <p:nvPicPr>
          <p:cNvPr id="1028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625600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21455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Установите соответствие между формулой вещества и продуктом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образующимся на катоде при электролизе его водного раствора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309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Формула вещества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500438"/>
            <a:ext cx="293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Продукт реакции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071942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Ca(OH)2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500570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AgNO3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000636"/>
            <a:ext cx="196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AL(NO3)3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500702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HNO3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4000504"/>
            <a:ext cx="149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1)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Ag,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H2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4429132"/>
            <a:ext cx="96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2)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478632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3)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O2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5214950"/>
            <a:ext cx="90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4)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5715016"/>
            <a:ext cx="90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5)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AL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614364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6)H2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9" idx="3"/>
            <a:endCxn id="18" idx="1"/>
          </p:cNvCxnSpPr>
          <p:nvPr/>
        </p:nvCxnSpPr>
        <p:spPr>
          <a:xfrm>
            <a:off x="2562931" y="4302775"/>
            <a:ext cx="3437829" cy="207170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1"/>
          </p:cNvCxnSpPr>
          <p:nvPr/>
        </p:nvCxnSpPr>
        <p:spPr>
          <a:xfrm>
            <a:off x="2357422" y="4786322"/>
            <a:ext cx="3643338" cy="65946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  <a:endCxn id="18" idx="1"/>
          </p:cNvCxnSpPr>
          <p:nvPr/>
        </p:nvCxnSpPr>
        <p:spPr>
          <a:xfrm>
            <a:off x="2681681" y="5231469"/>
            <a:ext cx="3319079" cy="114300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285984" y="5857892"/>
            <a:ext cx="3640992" cy="483547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5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857232"/>
            <a:ext cx="323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8535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Установите соответствие между названием вещества и способом его получения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357562"/>
            <a:ext cx="321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Название вещества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357562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Получение электролизом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929066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А) Никель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429132"/>
            <a:ext cx="183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Б) Натрий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29198"/>
            <a:ext cx="221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В) Алюминий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5429264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Г) Бром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143380"/>
            <a:ext cx="26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) Раствора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KBr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572008"/>
            <a:ext cx="344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3)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AL(NO3)3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5000636"/>
            <a:ext cx="321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4)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Na2SO4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5429264"/>
            <a:ext cx="297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5)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NiSO4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282" y="585789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6)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AL2O3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в расплавленном криолите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71475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1) Расплава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NaOH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endCxn id="15" idx="1"/>
          </p:cNvCxnSpPr>
          <p:nvPr/>
        </p:nvCxnSpPr>
        <p:spPr>
          <a:xfrm>
            <a:off x="2357422" y="4214818"/>
            <a:ext cx="2500330" cy="144527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428860" y="4000505"/>
            <a:ext cx="2520925" cy="71437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>
            <a:off x="2996519" y="5160031"/>
            <a:ext cx="1861233" cy="912175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V="1">
            <a:off x="2121408" y="4500571"/>
            <a:ext cx="2879220" cy="1159526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25600" cy="1643074"/>
          </a:xfrm>
          <a:prstGeom prst="rect">
            <a:avLst/>
          </a:prstGeom>
          <a:noFill/>
        </p:spPr>
      </p:pic>
      <p:pic>
        <p:nvPicPr>
          <p:cNvPr id="24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2560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http://saratov-shkola.ru/images/photos/542c773a5072b184280edd946ae4b15d.jpg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57174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http://bowmen.ru/wp-content/uploads/2010/04/7257_004.jpg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0037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http://him.1september.ru/2010/12/21-1.jpg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0043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http://bowmen.ru/wp-content/uploads/2010/04/7257_004.jpg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92906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http://him.1september.ru/2003/30/5-11.jpg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8625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http://900igr.net/datas/khimija/Neorganicheskaja-khimija/0093-093-Elektroliz-vodnykh-rastvorov.jpg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1429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Источники литературы: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714356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И.И.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Новошинский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Н.С.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Новошинская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 Химия  профильный уровень 10 класс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128586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Источники изображений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072074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http://900igr.net/datas/fizika/Elektricheskij-tok-v-poluprovodnikakh/0015-015-Primenenie-elektroliza-Ochistka-metallov-ot-primesej-poluchenie-chistoj.jpg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6000768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http://ppt4web.ru/images/40/2332/310/img11.jpg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хема эксперимента. Перемещение ионов в электролите под действием электрического поля. Катод. Ан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215106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5143512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Катод-это  отрицательно заряженный электрод -он обозначается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K(-)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Анод – это положительно заряженный электрод- он обозначается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A(+)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8318197">
            <a:off x="5610641" y="1977577"/>
            <a:ext cx="1931705" cy="30078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3080056">
            <a:off x="1130586" y="2068755"/>
            <a:ext cx="1933202" cy="29460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256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Под действием электрического тока  ионы приобретают направленное движение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т.е. катионы движутся к катоду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а анионы движутся к аноду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im0-tub-ru.yandex.net/i?id=327906351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286148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5716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CuCL</a:t>
            </a:r>
            <a:r>
              <a:rPr lang="en-US" sz="28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2800" b="1" i="1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7166"/>
            <a:ext cx="88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Cu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2+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35716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14290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86116" y="642918"/>
            <a:ext cx="1226248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86314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При электролизе за счет электрической энергии протекают химические реакции :восстановление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на катоде и окисление на аноде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85984" y="3643314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572132" y="3643314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7" grpId="0"/>
      <p:bldP spid="8" grpId="0"/>
      <p:bldP spid="9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715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Английский физик и химик,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один из основателей электрохимии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8596" y="5103674"/>
            <a:ext cx="8715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конце 18 века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он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приобрел  репутацию хорошего химика.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В первые годы XIX века  Дэви увлекся изучением действия электрического тока на различные вещества, в том числе на расплавленные соли и щелочи</a:t>
            </a:r>
          </a:p>
        </p:txBody>
      </p:sp>
      <p:pic>
        <p:nvPicPr>
          <p:cNvPr id="6" name="Picture 2" descr="http://saratov-shkola.ru/images/photos/542c773a5072b184280edd946ae4b1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27146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5683110"/>
            <a:ext cx="87868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3000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Первые его работы в  области электрохимии были посвящены изучению действия электрического тока на химические соединения. 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 показал, что электрический ток вызывает разложение (электролиз) кислот и солей.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Дэви получил электролизом два новых металла из расплавов их соединений - калий и натрий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857232"/>
            <a:ext cx="25003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Тридцатилетний ученый сумел в течение двух лет получить также  в свободном виде еще ранее неизвестные металлы: барий, кальций, магний и стронций. </a:t>
            </a:r>
          </a:p>
          <a:p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стало одним из самых выдающихся событий в истории открытия новых металлов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www.uv.es/bertomeu/revquim/persona/images/dav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71546"/>
            <a:ext cx="31051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4" grpId="0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4000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Сущность электролиза изображают  с помощью схемы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 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которая 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показывает диссоциацию электролита,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направление движения ионов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процессы на  электродах и выделяющиеся вещества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64" y="292893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2">
                    <a:lumMod val="75000"/>
                  </a:schemeClr>
                </a:solidFill>
              </a:rPr>
              <a:t>NaCl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 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Na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+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 + CL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-</a:t>
            </a:r>
            <a:endParaRPr lang="ru-RU" sz="36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50057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K(-)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071934" y="3429000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3834" y="457200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(+)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15074" y="3429000"/>
            <a:ext cx="214314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0430" y="521495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+ 1e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=Na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ru-RU" sz="32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391" y="5143512"/>
            <a:ext cx="274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-2e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=CL</a:t>
            </a:r>
            <a:r>
              <a:rPr lang="en-US" sz="3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endParaRPr lang="ru-RU" sz="32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2" descr="http://bowmen.ru/wp-content/uploads/2010/04/7257_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3786214" cy="264320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00430" y="5929330"/>
            <a:ext cx="5286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NaCL 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</a:rPr>
              <a:t>            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 + Cl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00694" y="6357958"/>
            <a:ext cx="720000" cy="1588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im.1september.ru/2003/30/5-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6643734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 расплава  </a:t>
            </a:r>
            <a:r>
              <a:rPr lang="en-US" sz="3200" b="1" i="1" dirty="0" err="1" smtClean="0">
                <a:solidFill>
                  <a:schemeClr val="bg2">
                    <a:lumMod val="75000"/>
                  </a:schemeClr>
                </a:solidFill>
              </a:rPr>
              <a:t>NaBr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I.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В расплаве электролита присутствуют только ионы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образовавшиеся при его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диссоциации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они и участвуют в окислительно-восстановительном процессе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974942">
            <a:off x="7101178" y="2003812"/>
            <a:ext cx="1827867" cy="32030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him.1september.ru/2003/30/5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7215238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расплава </a:t>
            </a:r>
            <a:r>
              <a:rPr lang="en-US" sz="2800" b="1" i="1" dirty="0" err="1" smtClean="0">
                <a:solidFill>
                  <a:schemeClr val="bg2">
                    <a:lumMod val="75000"/>
                  </a:schemeClr>
                </a:solidFill>
              </a:rPr>
              <a:t>NaOH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20388733">
            <a:off x="7062066" y="48186"/>
            <a:ext cx="1917043" cy="34182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1666</TotalTime>
  <Words>998</Words>
  <Application>Microsoft Office PowerPoint</Application>
  <PresentationFormat>Экран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ЭЛЕКТРОЛИЗ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ЭЛЕКТРОЛИЗ</dc:title>
  <dc:creator>Попов Николай Анатольевич</dc:creator>
  <cp:lastModifiedBy>Кострикова Ирина Анатольевна</cp:lastModifiedBy>
  <cp:revision>171</cp:revision>
  <dcterms:created xsi:type="dcterms:W3CDTF">2013-04-26T18:13:41Z</dcterms:created>
  <dcterms:modified xsi:type="dcterms:W3CDTF">2018-01-18T12:43:23Z</dcterms:modified>
</cp:coreProperties>
</file>