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8" r:id="rId2"/>
    <p:sldId id="280" r:id="rId3"/>
    <p:sldId id="277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FC"/>
    <a:srgbClr val="E51E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52"/>
    <p:restoredTop sz="94693"/>
  </p:normalViewPr>
  <p:slideViewPr>
    <p:cSldViewPr snapToGrid="0" snapToObjects="1">
      <p:cViewPr varScale="1">
        <p:scale>
          <a:sx n="68" d="100"/>
          <a:sy n="68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4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83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32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86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20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90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39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1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4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4B56-D4FA-BC40-A3BD-D22C9687DE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7B34-8055-2D49-B847-23A478418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0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What difference does a year make? China's Environmental Protection Law one  year on - EURObizEURObi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267" b="19283"/>
          <a:stretch>
            <a:fillRect/>
          </a:stretch>
        </p:blipFill>
        <p:spPr bwMode="auto">
          <a:xfrm>
            <a:off x="0" y="0"/>
            <a:ext cx="9208580" cy="68382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1235412" y="4684542"/>
            <a:ext cx="7472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Environmental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Protection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A8161C-783F-6D47-9046-6DE3C555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14" t="77714"/>
          <a:stretch/>
        </p:blipFill>
        <p:spPr>
          <a:xfrm>
            <a:off x="6648994" y="5329646"/>
            <a:ext cx="2495004" cy="1528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21DDCA-E028-6548-9620-A2D7122B2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714"/>
          <a:stretch/>
        </p:blipFill>
        <p:spPr>
          <a:xfrm>
            <a:off x="0" y="0"/>
            <a:ext cx="9144000" cy="1528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6975AC-2D12-DD49-B7B4-53C158DFA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5"/>
          <a:stretch/>
        </p:blipFill>
        <p:spPr>
          <a:xfrm>
            <a:off x="0" y="1528352"/>
            <a:ext cx="9144000" cy="53296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6975AC-2D12-DD49-B7B4-53C158DFA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5"/>
          <a:stretch/>
        </p:blipFill>
        <p:spPr>
          <a:xfrm>
            <a:off x="0" y="1528352"/>
            <a:ext cx="9144000" cy="53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115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387063-114F-8740-A66C-625C0B659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14" t="77714"/>
          <a:stretch/>
        </p:blipFill>
        <p:spPr>
          <a:xfrm>
            <a:off x="6648994" y="5329646"/>
            <a:ext cx="2495004" cy="1528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D9A4CF-0281-B348-834D-C6F3AE39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238"/>
          <a:stretch/>
        </p:blipFill>
        <p:spPr>
          <a:xfrm>
            <a:off x="0" y="0"/>
            <a:ext cx="9144000" cy="1423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E41714-472E-A24B-A52A-2E2701111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95" b="5714"/>
          <a:stretch/>
        </p:blipFill>
        <p:spPr>
          <a:xfrm>
            <a:off x="0" y="1515291"/>
            <a:ext cx="9144000" cy="49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63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266472-B7B3-8A43-9FBA-7E7EA51C0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14" t="77714"/>
          <a:stretch/>
        </p:blipFill>
        <p:spPr>
          <a:xfrm>
            <a:off x="6648994" y="5329646"/>
            <a:ext cx="2495004" cy="1528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9FC8C8-FFAC-D247-B580-84925C9AD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714"/>
          <a:stretch/>
        </p:blipFill>
        <p:spPr>
          <a:xfrm>
            <a:off x="0" y="0"/>
            <a:ext cx="9144000" cy="1528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FFED86-EDF3-9746-9F5C-13EC5C917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5"/>
          <a:stretch/>
        </p:blipFill>
        <p:spPr>
          <a:xfrm>
            <a:off x="0" y="1528352"/>
            <a:ext cx="9144000" cy="53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387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9157" y="820220"/>
            <a:ext cx="7735824" cy="58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562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3 Rs rule</a:t>
            </a:r>
            <a:endParaRPr lang="ru-RU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Ольга\Изображения\Collections\Фоны\2012-11-15_2048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9618"/>
            <a:ext cx="9114286" cy="69876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solidFill>
                  <a:srgbClr val="00B050"/>
                </a:solidFill>
                <a:latin typeface="Arial Rounded MT Bold" pitchFamily="34" charset="0"/>
              </a:rPr>
              <a:t>Welcome to our emergency meeting!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F39E1BC-AC30-F04D-B03A-C30E1FBE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9144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FA4920A-9E4C-3148-A689-0CAA5C4F4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35" t="23768" r="8479"/>
          <a:stretch/>
        </p:blipFill>
        <p:spPr>
          <a:xfrm>
            <a:off x="954156" y="1630016"/>
            <a:ext cx="7414592" cy="5227983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2E47C5A-890A-BE49-88C3-8BFB331A6ECC}"/>
              </a:ext>
            </a:extLst>
          </p:cNvPr>
          <p:cNvSpPr/>
          <p:nvPr/>
        </p:nvSpPr>
        <p:spPr>
          <a:xfrm>
            <a:off x="1615109" y="5963478"/>
            <a:ext cx="6092686" cy="894522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C4C340A-8E89-024E-B059-7DB57CA79A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5" t="33334" r="13478" b="11014"/>
          <a:stretch/>
        </p:blipFill>
        <p:spPr>
          <a:xfrm>
            <a:off x="954156" y="2286000"/>
            <a:ext cx="6957391" cy="38166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DEBC362-E9C9-604E-B085-6E34BFBCA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014" r="81304" b="16812"/>
          <a:stretch/>
        </p:blipFill>
        <p:spPr>
          <a:xfrm>
            <a:off x="0" y="4870174"/>
            <a:ext cx="1709530" cy="8348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91E363C-E88D-6A47-B97D-381067892C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57" t="13044" r="62391" b="71014"/>
          <a:stretch/>
        </p:blipFill>
        <p:spPr>
          <a:xfrm>
            <a:off x="1948071" y="1192695"/>
            <a:ext cx="1431235" cy="109330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51F2FB3-A50E-394A-9141-3D2D0D6E9C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565" t="41159" b="44058"/>
          <a:stretch/>
        </p:blipFill>
        <p:spPr>
          <a:xfrm>
            <a:off x="6867938" y="2981737"/>
            <a:ext cx="2325757" cy="1013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2D9A5EB-CA30-0B41-B17C-3A665C0B59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870" t="13044" b="68696"/>
          <a:stretch/>
        </p:blipFill>
        <p:spPr>
          <a:xfrm>
            <a:off x="6480312" y="894522"/>
            <a:ext cx="2663687" cy="12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44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1 -0.10138 L -0.00989 -0.01921 C 0.00174 -0.00138 0.02119 0.01644 0.04376 0.0294 C 0.06945 0.04491 0.09185 0.05232 0.10938 0.05139 L 0.19237 0.05139 " pathEditMode="relative" rAng="1440000" ptsTypes="AAAAA">
                                      <p:cBhvr>
                                        <p:cTn id="14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87 0.02384 L -0.2217 0.08009 C -0.19462 0.09306 -0.15573 0.09699 -0.11441 0.09121 C -0.0684 0.08542 -0.03212 0.07037 -0.00851 0.05047 L 0.11042 -0.04074 " pathEditMode="relative" rAng="21240000" ptsTypes="AAAAA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17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9 -0.24375 L -0.1467 -0.15093 C -0.14219 -0.13125 -0.13056 -0.10718 -0.11563 -0.08611 C -0.09844 -0.06157 -0.08229 -0.04537 -0.06754 -0.03819 L 2.22222E-6 -7.40741E-7 " pathEditMode="relative" rAng="2820000" ptsTypes="AAA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DE5D4D-0806-8246-ACA2-89B8D081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2F5815-72AC-8E46-AD04-C47F86F9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6" t="24058" r="13913" b="4927"/>
          <a:stretch/>
        </p:blipFill>
        <p:spPr>
          <a:xfrm>
            <a:off x="4830416" y="1649896"/>
            <a:ext cx="3041375" cy="4870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F210451-CE09-464B-90B2-464ED4A8C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869"/>
          <a:stretch/>
        </p:blipFill>
        <p:spPr>
          <a:xfrm>
            <a:off x="0" y="0"/>
            <a:ext cx="9144000" cy="1311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92D5F0-14F7-3847-9EB7-FF492A06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39" t="28985" r="50000"/>
          <a:stretch/>
        </p:blipFill>
        <p:spPr>
          <a:xfrm>
            <a:off x="1987826" y="1987826"/>
            <a:ext cx="2584174" cy="48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409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666396-D9E3-264B-A444-4B004E7F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00"/>
          <a:stretch/>
        </p:blipFill>
        <p:spPr>
          <a:xfrm>
            <a:off x="0" y="0"/>
            <a:ext cx="9144000" cy="1645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7BB504-141E-244A-AF7E-654F74028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24" b="15047"/>
          <a:stretch/>
        </p:blipFill>
        <p:spPr>
          <a:xfrm>
            <a:off x="0" y="1476103"/>
            <a:ext cx="9144000" cy="4349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AF1F27-283E-5442-9ED1-6FEF6377F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2"/>
          <a:stretch/>
        </p:blipFill>
        <p:spPr>
          <a:xfrm>
            <a:off x="0" y="5826034"/>
            <a:ext cx="9144000" cy="1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519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2FC176-BE99-4345-BDA1-508D3F822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044"/>
          <a:stretch/>
        </p:blipFill>
        <p:spPr>
          <a:xfrm>
            <a:off x="0" y="0"/>
            <a:ext cx="292210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ACE5E8-3455-1544-8DBE-B6C58B7BF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69" t="29856" r="17826" b="29564"/>
          <a:stretch/>
        </p:blipFill>
        <p:spPr>
          <a:xfrm>
            <a:off x="4194312" y="2047461"/>
            <a:ext cx="3319671" cy="27829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C0A428-6007-4241-80D1-240292536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49" r="46956" b="29565"/>
          <a:stretch/>
        </p:blipFill>
        <p:spPr>
          <a:xfrm>
            <a:off x="2683564" y="0"/>
            <a:ext cx="2166731" cy="4830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0AD9CC8-CA0D-7346-954F-09833E7DA8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42" t="9566" r="17609" b="65507"/>
          <a:stretch/>
        </p:blipFill>
        <p:spPr>
          <a:xfrm>
            <a:off x="4393096" y="655983"/>
            <a:ext cx="3140763" cy="17095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611FB0-FD58-8C4D-803C-0BA4720029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044" t="29565"/>
          <a:stretch/>
        </p:blipFill>
        <p:spPr>
          <a:xfrm>
            <a:off x="6221894" y="2027582"/>
            <a:ext cx="2922105" cy="4830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AEAE9CA-5D03-DD40-87F3-CDCFB852D0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00" t="64348" r="23696"/>
          <a:stretch/>
        </p:blipFill>
        <p:spPr>
          <a:xfrm>
            <a:off x="3657598" y="4412974"/>
            <a:ext cx="3319672" cy="24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502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CCC899-E2F0-3F49-B1AF-B337E7985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43" t="9566" b="61449"/>
          <a:stretch/>
        </p:blipFill>
        <p:spPr>
          <a:xfrm>
            <a:off x="4393096" y="655983"/>
            <a:ext cx="4750904" cy="19878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D2F23-8428-DD4C-98C4-A17F53DB2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956" b="61449"/>
          <a:stretch/>
        </p:blipFill>
        <p:spPr>
          <a:xfrm>
            <a:off x="0" y="0"/>
            <a:ext cx="4393096" cy="2643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D064F5-9C6C-4C48-AB05-075430513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81" b="56401"/>
          <a:stretch/>
        </p:blipFill>
        <p:spPr>
          <a:xfrm>
            <a:off x="39189" y="39190"/>
            <a:ext cx="4393096" cy="2972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7E73AF-222B-604B-AAE6-43AA62C711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72" t="40952" r="15285" b="13623"/>
          <a:stretch/>
        </p:blipFill>
        <p:spPr>
          <a:xfrm>
            <a:off x="1423850" y="2808514"/>
            <a:ext cx="6322423" cy="31152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D6FA8C9-E280-E34A-BD73-948201F54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77"/>
          <a:stretch/>
        </p:blipFill>
        <p:spPr>
          <a:xfrm>
            <a:off x="0" y="5923722"/>
            <a:ext cx="9144000" cy="9342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B4323C1-784A-8347-807C-B930B8B56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72" t="40952" r="16627" b="45882"/>
          <a:stretch/>
        </p:blipFill>
        <p:spPr>
          <a:xfrm>
            <a:off x="6635930" y="2808514"/>
            <a:ext cx="987665" cy="9028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6B393D1-6131-344C-AE27-1A8D9F32B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48" t="54117" r="42451" b="29190"/>
          <a:stretch/>
        </p:blipFill>
        <p:spPr>
          <a:xfrm>
            <a:off x="4248502" y="3711388"/>
            <a:ext cx="987665" cy="11447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F136062-73F8-E544-8ED9-527E6A1464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3" t="68091" r="70630" b="18905"/>
          <a:stretch/>
        </p:blipFill>
        <p:spPr>
          <a:xfrm>
            <a:off x="1272208" y="4666129"/>
            <a:ext cx="1405677" cy="8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50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3917C7-47B0-8040-9A4A-A504C6389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70"/>
          <a:stretch/>
        </p:blipFill>
        <p:spPr>
          <a:xfrm>
            <a:off x="0" y="1129552"/>
            <a:ext cx="9144000" cy="5728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EE8F19-A3A8-EE48-98BA-F3F1FE4B1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29"/>
          <a:stretch/>
        </p:blipFill>
        <p:spPr>
          <a:xfrm>
            <a:off x="1" y="-1"/>
            <a:ext cx="9143998" cy="11295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F45B82-2AED-A54E-AB1A-11BF53338B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451" r="66324"/>
          <a:stretch/>
        </p:blipFill>
        <p:spPr>
          <a:xfrm>
            <a:off x="0" y="2568388"/>
            <a:ext cx="3079376" cy="42896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6E7B9F-C7F3-4C40-8473-9CFECD215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82" r="57206"/>
          <a:stretch/>
        </p:blipFill>
        <p:spPr>
          <a:xfrm>
            <a:off x="3287806" y="-39188"/>
            <a:ext cx="632012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EB61B2A-9A5F-FD47-B5B9-042AADC95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24" t="29412"/>
          <a:stretch/>
        </p:blipFill>
        <p:spPr>
          <a:xfrm>
            <a:off x="4235824" y="2017058"/>
            <a:ext cx="4908176" cy="484094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3982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460939-AD98-884F-9FFB-61A0138D2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431"/>
          <a:stretch/>
        </p:blipFill>
        <p:spPr>
          <a:xfrm>
            <a:off x="0" y="0"/>
            <a:ext cx="9144000" cy="14791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9801E3-ABCD-2C4B-8ED3-BC010CCF2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69" b="15099"/>
          <a:stretch/>
        </p:blipFill>
        <p:spPr>
          <a:xfrm>
            <a:off x="0" y="1479176"/>
            <a:ext cx="9144000" cy="4343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95C58B-6336-DB46-A118-94DAC4AEC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6" t="33530" r="61765" b="35098"/>
          <a:stretch/>
        </p:blipFill>
        <p:spPr>
          <a:xfrm>
            <a:off x="887506" y="2299446"/>
            <a:ext cx="2608729" cy="2151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E11119D-C95B-1046-9FF4-52D1F59CA9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35" t="36190" b="38285"/>
          <a:stretch/>
        </p:blipFill>
        <p:spPr>
          <a:xfrm>
            <a:off x="3496235" y="2481943"/>
            <a:ext cx="5647764" cy="17504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FB2C998-4B5F-9949-9D5E-5DCB4A9098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82" t="55294"/>
          <a:stretch/>
        </p:blipFill>
        <p:spPr>
          <a:xfrm>
            <a:off x="3052482" y="3792070"/>
            <a:ext cx="6091518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168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19830</TotalTime>
  <Words>11</Words>
  <Application>Microsoft Macintosh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Корнейчук</dc:creator>
  <cp:lastModifiedBy>Ольга</cp:lastModifiedBy>
  <cp:revision>141</cp:revision>
  <dcterms:created xsi:type="dcterms:W3CDTF">2020-04-02T13:28:12Z</dcterms:created>
  <dcterms:modified xsi:type="dcterms:W3CDTF">2020-12-25T18:55:33Z</dcterms:modified>
</cp:coreProperties>
</file>