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8" r:id="rId2"/>
    <p:sldMasterId id="2147483864" r:id="rId3"/>
    <p:sldMasterId id="2147483876" r:id="rId4"/>
  </p:sldMasterIdLst>
  <p:sldIdLst>
    <p:sldId id="288" r:id="rId5"/>
    <p:sldId id="290" r:id="rId6"/>
    <p:sldId id="271" r:id="rId7"/>
    <p:sldId id="270" r:id="rId8"/>
    <p:sldId id="274" r:id="rId9"/>
    <p:sldId id="296" r:id="rId10"/>
    <p:sldId id="297" r:id="rId11"/>
    <p:sldId id="300" r:id="rId12"/>
    <p:sldId id="302" r:id="rId13"/>
    <p:sldId id="275" r:id="rId14"/>
    <p:sldId id="301" r:id="rId15"/>
    <p:sldId id="277" r:id="rId16"/>
    <p:sldId id="278" r:id="rId17"/>
    <p:sldId id="279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80" d="100"/>
          <a:sy n="8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(2)\Narodnye_mordovskie_pesni_-_Aksha_lov_Belyj_sneg-30-319.5.mp3" TargetMode="Externa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\Narodnye_mordovskie_pesni_-_Aksha_lov_Belyj_sneg-6.6-37.5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(2)\mordovskaya_pesnya_-_Mokshen_krajnyaj_(iPlayer.fm)-28.3-268.3.mp3" TargetMode="Externa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\mordovskaya_pesnya_-_Mokshen_krajnyaj_(iPlayer.fm)-10.5-3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(2)\mordovskaya_pesnya_-_Mokshen_krajnyaj_(iPlayer.fm)-28.3-268.3.mp3" TargetMode="Externa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91;&#1075;&#1072;&#1076;&#1072;&#1081;%20&#1084;&#1077;&#1083;&#1086;&#1076;&#1080;&#1102;%20&#1074;&#1077;&#1089;&#1085;&#1072;\&#1053;&#1054;&#1042;&#1040;&#1071;%20&#1055;&#1040;&#1055;&#1050;&#1040;\mordovskaya_pesnya_-_Mokshen_krajnyaj_(iPlayer.fm)-10.5-3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-1"/>
            <a:ext cx="1730896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73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23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68" y="5964234"/>
            <a:ext cx="165123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64" y="5964235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64" y="596423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5964236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744" y="2967335"/>
            <a:ext cx="8032968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Эрзянь</a:t>
            </a:r>
            <a:r>
              <a:rPr lang="ru-RU" sz="66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келень</a:t>
            </a:r>
            <a:r>
              <a:rPr lang="ru-RU" sz="66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</a:t>
            </a:r>
            <a:endParaRPr lang="ru-RU" sz="6600" b="1" i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17514" y="136417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0887" y="461786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0887" y="1287754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1875" y="458095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82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УРОК ВЕСНА\u_8c26d16045eb00d198738aaeec73026c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944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4252" y="3573016"/>
            <a:ext cx="4804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i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643314"/>
            <a:ext cx="49291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Учебникенть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марто</a:t>
            </a:r>
            <a:endPara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важодемась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УРОК ВЕСНА\1556828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021287"/>
            <a:ext cx="5667375" cy="829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4268"/>
            <a:ext cx="5275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Проверясынек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Ульцява</a:t>
            </a:r>
            <a:r>
              <a:rPr lang="ru-RU" sz="4800" b="1" dirty="0" smtClean="0"/>
              <a:t> </a:t>
            </a:r>
            <a:r>
              <a:rPr lang="ru-RU" sz="4800" b="1" dirty="0" smtClean="0"/>
              <a:t>ч</a:t>
            </a:r>
            <a:r>
              <a:rPr lang="ru-RU" sz="4800" b="1" dirty="0" smtClean="0"/>
              <a:t>удить </a:t>
            </a:r>
            <a:r>
              <a:rPr lang="ru-RU" sz="4800" b="1" dirty="0" err="1" smtClean="0">
                <a:solidFill>
                  <a:srgbClr val="C00000"/>
                </a:solidFill>
              </a:rPr>
              <a:t>ч</a:t>
            </a:r>
            <a:r>
              <a:rPr lang="ru-RU" sz="4800" b="1" dirty="0" err="1" smtClean="0">
                <a:solidFill>
                  <a:srgbClr val="C00000"/>
                </a:solidFill>
              </a:rPr>
              <a:t>удекерькст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800" b="1" dirty="0" err="1" smtClean="0"/>
              <a:t>Лембе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масторсто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састь</a:t>
            </a:r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нармунтне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800" b="1" dirty="0" err="1" smtClean="0"/>
              <a:t>Ч</a:t>
            </a:r>
            <a:r>
              <a:rPr lang="ru-RU" sz="4800" b="1" dirty="0" err="1" smtClean="0"/>
              <a:t>увта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прясо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появасть</a:t>
            </a:r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лопатне</a:t>
            </a:r>
            <a:r>
              <a:rPr lang="ru-RU" sz="4800" b="1" dirty="0" smtClean="0">
                <a:solidFill>
                  <a:srgbClr val="C00000"/>
                </a:solidFill>
              </a:rPr>
              <a:t>.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err="1" smtClean="0"/>
              <a:t>Пижелды</a:t>
            </a:r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тикшесь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0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ifmania.ru/Animated-Gifs-Smayliki/Animations-Red-Smileys/Red-Smileys-832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338" y="3643314"/>
            <a:ext cx="2826612" cy="2614616"/>
          </a:xfrm>
          <a:prstGeom prst="rect">
            <a:avLst/>
          </a:prstGeom>
          <a:noFill/>
        </p:spPr>
      </p:pic>
      <p:pic>
        <p:nvPicPr>
          <p:cNvPr id="1032" name="Picture 8" descr="http://vamotkrytka.ru/_ph/40/2/9233766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6"/>
            <a:ext cx="3714774" cy="3714778"/>
          </a:xfrm>
          <a:prstGeom prst="rect">
            <a:avLst/>
          </a:prstGeom>
          <a:noFill/>
        </p:spPr>
      </p:pic>
      <p:sp>
        <p:nvSpPr>
          <p:cNvPr id="1036" name="AutoShape 12" descr="https://im0-tub-ru.yandex.net/i?id=428a7b3d0f3bdda0b0ef5e1118288a56&amp;n=33&amp;h=215&amp;w=2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m0-tub-ru.yandex.net/i?id=428a7b3d0f3bdda0b0ef5e1118288a56&amp;n=33&amp;h=215&amp;w=2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vamotkrytka.ru/_ph/94/2/7086760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2443154" cy="244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9" y="260648"/>
            <a:ext cx="6215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Кудонь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важодемась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198884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Путомс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превс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валтнэнь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3200" b="1" dirty="0" err="1" smtClean="0">
                <a:solidFill>
                  <a:srgbClr val="002060"/>
                </a:solidFill>
              </a:rPr>
              <a:t>Теемс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артовкс</a:t>
            </a:r>
            <a:r>
              <a:rPr lang="ru-RU" sz="3200" b="1" dirty="0" smtClean="0">
                <a:solidFill>
                  <a:srgbClr val="002060"/>
                </a:solidFill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</a:rPr>
              <a:t>Тундось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сась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2855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3" y="0"/>
            <a:ext cx="7715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mtClean="0">
                <a:solidFill>
                  <a:srgbClr val="00B050"/>
                </a:solidFill>
              </a:rPr>
              <a:t>Неемозонк</a:t>
            </a:r>
            <a:r>
              <a:rPr lang="ru-RU" sz="8800" b="1" dirty="0" smtClean="0">
                <a:solidFill>
                  <a:srgbClr val="00B050"/>
                </a:solidFill>
              </a:rPr>
              <a:t> 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31746" name="Picture 2" descr="http://vamotkrytka.ru/_ph/54/2/8288919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36748"/>
            <a:ext cx="6524662" cy="562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4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Мазый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тундось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сась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лембе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тундось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сась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Пиже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тикшине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вальмалонок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кассь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Китнень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кувалма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чудикерькст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срадсть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Васень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цецятне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ванномо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кармасть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Т.Вечканова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ПК\Desktop\ВЕСНАопио\Картинки\foto_prirody_vesnoyy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071942"/>
            <a:ext cx="3456384" cy="2457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065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-1"/>
            <a:ext cx="1730896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73" y="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23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68" y="5964234"/>
            <a:ext cx="165123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64" y="5964235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64" y="5964237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5964236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8190" y="1264847"/>
            <a:ext cx="1706354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92429" y="4599407"/>
            <a:ext cx="194191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72004" y="1226638"/>
            <a:ext cx="178276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1875" y="4580950"/>
            <a:ext cx="1905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1868" y="782136"/>
            <a:ext cx="82053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Задачась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истямо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ялгат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икеленек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Саемс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седе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ламо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Содамочи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тенек,</a:t>
            </a: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Эрямс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валдочисэ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Минек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валось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кеме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бажамс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тень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кисэ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Парсте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тонавтнеме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4755" y="2892467"/>
            <a:ext cx="1710761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u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84994" y="2892468"/>
            <a:ext cx="1710761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6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5117"/>
            <a:ext cx="7779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Валонь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разминка</a:t>
            </a: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601057"/>
              </p:ext>
            </p:extLst>
          </p:nvPr>
        </p:nvGraphicFramePr>
        <p:xfrm>
          <a:off x="285720" y="1196752"/>
          <a:ext cx="8393264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3264"/>
              </a:tblGrid>
              <a:tr h="614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5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Якстере</a:t>
                      </a:r>
                      <a:r>
                        <a:rPr lang="ru-RU" sz="5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5400" b="1" baseline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тапаркс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14300" marR="11430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 descr="http://solnishko6.caduk.ru/images/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591568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91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26336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Темась</a:t>
            </a:r>
            <a:r>
              <a:rPr lang="ru-RU" sz="48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Тундо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Тундонть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приметанзо</a:t>
            </a:r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».</a:t>
            </a:r>
          </a:p>
          <a:p>
            <a:pPr algn="ctr"/>
            <a:endParaRPr lang="ru-RU" sz="4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utoShape 2" descr="C:\Users\%D0%9F%D0%9A\Downloads\1725337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F%D0%9A\Downloads\17253376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ПК\Desktop\ВЕСНАопио\Картинки\1400566540_uhod-za-sadom-vesnoi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3" y="2361929"/>
            <a:ext cx="2375649" cy="1859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6" name="AutoShape 6" descr="C:\Users\%D0%9F%D0%9A\Downloads\17253376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ПК\Desktop\УРОК ВЕСНА\175851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231323"/>
            <a:ext cx="3375000" cy="45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ПК\Desktop\УРОК ВЕСНА\rannjaja_vesna_kartinki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43347"/>
            <a:ext cx="2281016" cy="1777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74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0098554"/>
              </p:ext>
            </p:extLst>
          </p:nvPr>
        </p:nvGraphicFramePr>
        <p:xfrm>
          <a:off x="500034" y="714356"/>
          <a:ext cx="756084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4118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Чудекерькс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- ручей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Тикше - трава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Куконь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понкст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-  ландыш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Васень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панжовт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-подснежник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Соламс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- таять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Лямбе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- тепло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Эйсюро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– сосулька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Ков - месяц</a:t>
                      </a:r>
                    </a:p>
                  </a:txBody>
                  <a:tcPr marL="114300" marR="11430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71345" y="-43756"/>
            <a:ext cx="3111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валт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ПК\Downloads\94043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614639"/>
            <a:ext cx="1666875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ownloads\79373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82" y="-74347"/>
            <a:ext cx="3305944" cy="251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55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716" y="52731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1. </a:t>
            </a:r>
            <a:r>
              <a:rPr lang="ru-RU" sz="3200" b="1" dirty="0" err="1" smtClean="0">
                <a:solidFill>
                  <a:srgbClr val="002060"/>
                </a:solidFill>
              </a:rPr>
              <a:t>Тя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ковстонть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ушоды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соламо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ловось</a:t>
            </a:r>
            <a:r>
              <a:rPr lang="ru-RU" sz="3200" b="1" dirty="0">
                <a:solidFill>
                  <a:srgbClr val="002060"/>
                </a:solidFill>
              </a:rPr>
              <a:t>. Крыша </a:t>
            </a:r>
            <a:r>
              <a:rPr lang="ru-RU" sz="3200" b="1" dirty="0" err="1">
                <a:solidFill>
                  <a:srgbClr val="002060"/>
                </a:solidFill>
              </a:rPr>
              <a:t>прява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нурьгить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эйсюрот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Састь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васенце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нармунтне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024" y="11266"/>
            <a:ext cx="46805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Содак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ковть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2060848"/>
            <a:ext cx="1203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Март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780928"/>
            <a:ext cx="8352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>. Те </a:t>
            </a:r>
            <a:r>
              <a:rPr lang="ru-RU" sz="3200" b="1" dirty="0" err="1" smtClean="0">
                <a:solidFill>
                  <a:srgbClr val="002060"/>
                </a:solidFill>
              </a:rPr>
              <a:t>тундонь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омбоце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ков. </a:t>
            </a:r>
            <a:r>
              <a:rPr lang="ru-RU" sz="3200" b="1" dirty="0" err="1" smtClean="0">
                <a:solidFill>
                  <a:srgbClr val="002060"/>
                </a:solidFill>
              </a:rPr>
              <a:t>Ушодыть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лисеме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васень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панжовкст</a:t>
            </a:r>
            <a:r>
              <a:rPr lang="ru-RU" sz="3200" b="1" dirty="0" smtClean="0">
                <a:solidFill>
                  <a:srgbClr val="002060"/>
                </a:solidFill>
              </a:rPr>
              <a:t>.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765813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Апрель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528" y="45811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3. </a:t>
            </a:r>
            <a:r>
              <a:rPr lang="ru-RU" sz="3200" b="1" dirty="0" smtClean="0">
                <a:solidFill>
                  <a:srgbClr val="002060"/>
                </a:solidFill>
              </a:rPr>
              <a:t>Те </a:t>
            </a:r>
            <a:r>
              <a:rPr lang="ru-RU" sz="3200" b="1" dirty="0" err="1" smtClean="0">
                <a:solidFill>
                  <a:srgbClr val="002060"/>
                </a:solidFill>
              </a:rPr>
              <a:t>ковстонть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панжовить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лопатне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Ушосонть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лембе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2167" y="5596689"/>
            <a:ext cx="101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237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85720" y="-1990770"/>
            <a:ext cx="85347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b="1" dirty="0" smtClean="0">
              <a:solidFill>
                <a:srgbClr val="7030A0"/>
              </a:solidFill>
            </a:endParaRPr>
          </a:p>
          <a:p>
            <a:r>
              <a:rPr lang="ru-RU" sz="8800" b="1" dirty="0" err="1" smtClean="0">
                <a:solidFill>
                  <a:srgbClr val="7030A0"/>
                </a:solidFill>
              </a:rPr>
              <a:t>Содык</a:t>
            </a:r>
            <a:r>
              <a:rPr lang="ru-RU" sz="8800" b="1" dirty="0" smtClean="0">
                <a:solidFill>
                  <a:srgbClr val="7030A0"/>
                </a:solidFill>
              </a:rPr>
              <a:t> </a:t>
            </a:r>
            <a:r>
              <a:rPr lang="ru-RU" sz="8800" b="1" dirty="0" err="1" smtClean="0">
                <a:solidFill>
                  <a:srgbClr val="7030A0"/>
                </a:solidFill>
              </a:rPr>
              <a:t>моронть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4" name="Narodnye_mordovskie_pesni_-_Aksha_lov_Belyj_sneg-6.6-37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2214554"/>
            <a:ext cx="304800" cy="304800"/>
          </a:xfrm>
          <a:prstGeom prst="rect">
            <a:avLst/>
          </a:prstGeom>
        </p:spPr>
      </p:pic>
      <p:pic>
        <p:nvPicPr>
          <p:cNvPr id="5" name="Narodnye_mordovskie_pesni_-_Aksha_lov_Belyj_sneg-30-319.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500958" y="5500702"/>
            <a:ext cx="304800" cy="304800"/>
          </a:xfrm>
          <a:prstGeom prst="rect">
            <a:avLst/>
          </a:prstGeom>
        </p:spPr>
      </p:pic>
      <p:pic>
        <p:nvPicPr>
          <p:cNvPr id="7" name="Picture 2" descr="https://www.litprichal.ru/upload/602/smileguit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4652"/>
            <a:ext cx="4321696" cy="4689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1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60617"/>
            <a:ext cx="9887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7030A0"/>
                </a:solidFill>
              </a:rPr>
              <a:t>Содык</a:t>
            </a:r>
            <a:r>
              <a:rPr lang="ru-RU" sz="8800" b="1" dirty="0" smtClean="0">
                <a:solidFill>
                  <a:srgbClr val="7030A0"/>
                </a:solidFill>
              </a:rPr>
              <a:t> </a:t>
            </a:r>
            <a:r>
              <a:rPr lang="ru-RU" sz="8800" b="1" dirty="0" err="1" smtClean="0">
                <a:solidFill>
                  <a:srgbClr val="7030A0"/>
                </a:solidFill>
              </a:rPr>
              <a:t>моронть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https://www.litprichal.ru/upload/602/smileguit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4652"/>
            <a:ext cx="4321696" cy="4689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ordovskaya_pesnya_-_Mokshen_krajnyaj_(iPlayer.fm)-10.5-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2000240"/>
            <a:ext cx="304800" cy="304800"/>
          </a:xfrm>
          <a:prstGeom prst="rect">
            <a:avLst/>
          </a:prstGeom>
        </p:spPr>
      </p:pic>
      <p:pic>
        <p:nvPicPr>
          <p:cNvPr id="11" name="mordovskaya_pesnya_-_Mokshen_krajnyaj_(iPlayer.fm)-28.3-268.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395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17"/>
            <a:ext cx="10387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7030A0"/>
                </a:solidFill>
              </a:rPr>
              <a:t>Содык</a:t>
            </a:r>
            <a:r>
              <a:rPr lang="ru-RU" sz="8800" b="1" dirty="0" smtClean="0">
                <a:solidFill>
                  <a:srgbClr val="7030A0"/>
                </a:solidFill>
              </a:rPr>
              <a:t> </a:t>
            </a:r>
            <a:r>
              <a:rPr lang="ru-RU" sz="8800" b="1" dirty="0" err="1" smtClean="0">
                <a:solidFill>
                  <a:srgbClr val="7030A0"/>
                </a:solidFill>
              </a:rPr>
              <a:t>моронть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https://www.litprichal.ru/upload/602/smileguit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4652"/>
            <a:ext cx="4321696" cy="4689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ordovskaya_pesnya_-_Mokshen_krajnyaj_(iPlayer.fm)-10.5-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2000240"/>
            <a:ext cx="304800" cy="304800"/>
          </a:xfrm>
          <a:prstGeom prst="rect">
            <a:avLst/>
          </a:prstGeom>
        </p:spPr>
      </p:pic>
      <p:pic>
        <p:nvPicPr>
          <p:cNvPr id="11" name="mordovskaya_pesnya_-_Mokshen_krajnyaj_(iPlayer.fm)-28.3-268.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395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ckTi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1131</TotalTime>
  <Words>180</Words>
  <Application>Microsoft Office PowerPoint</Application>
  <PresentationFormat>Экран (4:3)</PresentationFormat>
  <Paragraphs>51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BlackTie</vt:lpstr>
      <vt:lpstr>Исполнительная</vt:lpstr>
      <vt:lpstr>1_Исполнительная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 МАРИАННА</cp:lastModifiedBy>
  <cp:revision>89</cp:revision>
  <dcterms:created xsi:type="dcterms:W3CDTF">2017-02-06T15:33:54Z</dcterms:created>
  <dcterms:modified xsi:type="dcterms:W3CDTF">2017-04-28T07:41:13Z</dcterms:modified>
</cp:coreProperties>
</file>