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5CA-1469-4A9F-8665-E25F20A271F9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2BD7EC-C1B5-49C1-8A6E-030C27136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5CA-1469-4A9F-8665-E25F20A271F9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D7EC-C1B5-49C1-8A6E-030C27136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5CA-1469-4A9F-8665-E25F20A271F9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D7EC-C1B5-49C1-8A6E-030C27136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5CA-1469-4A9F-8665-E25F20A271F9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2BD7EC-C1B5-49C1-8A6E-030C27136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5CA-1469-4A9F-8665-E25F20A271F9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D7EC-C1B5-49C1-8A6E-030C271367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5CA-1469-4A9F-8665-E25F20A271F9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D7EC-C1B5-49C1-8A6E-030C27136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5CA-1469-4A9F-8665-E25F20A271F9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2BD7EC-C1B5-49C1-8A6E-030C2713673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5CA-1469-4A9F-8665-E25F20A271F9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D7EC-C1B5-49C1-8A6E-030C27136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5CA-1469-4A9F-8665-E25F20A271F9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D7EC-C1B5-49C1-8A6E-030C27136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5CA-1469-4A9F-8665-E25F20A271F9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D7EC-C1B5-49C1-8A6E-030C27136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5CA-1469-4A9F-8665-E25F20A271F9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D7EC-C1B5-49C1-8A6E-030C271367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5925CA-1469-4A9F-8665-E25F20A271F9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2BD7EC-C1B5-49C1-8A6E-030C271367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352928" cy="244827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ВАЛМЕРЕВКСТ. ЛОВОМКАТ</a:t>
            </a:r>
            <a:br>
              <a:rPr lang="ru-RU" sz="4000" dirty="0" smtClean="0"/>
            </a:br>
            <a:r>
              <a:rPr lang="ru-RU" dirty="0" smtClean="0"/>
              <a:t>Пословицы. Считалки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40136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000" dirty="0" smtClean="0"/>
                  <a:t>  </a:t>
                </a:r>
                <a:r>
                  <a:rPr lang="ru-RU" sz="2000" b="1" dirty="0" smtClean="0"/>
                  <a:t>Дробные числительные </a:t>
                </a:r>
                <a:r>
                  <a:rPr lang="ru-RU" sz="2000" dirty="0" smtClean="0"/>
                  <a:t>обозначают не целые, а дробные величины. В системе  дробных  обозначений широко употребляются  слова </a:t>
                </a:r>
                <a:r>
                  <a:rPr lang="ru-RU" sz="2000" b="1" dirty="0" err="1" smtClean="0"/>
                  <a:t>пель</a:t>
                </a:r>
                <a:r>
                  <a:rPr lang="ru-RU" sz="2000" b="1" dirty="0" smtClean="0"/>
                  <a:t> </a:t>
                </a:r>
                <a:r>
                  <a:rPr lang="ru-RU" sz="2000" dirty="0" smtClean="0"/>
                  <a:t>(половина), </a:t>
                </a:r>
                <a:r>
                  <a:rPr lang="ru-RU" sz="2000" b="1" dirty="0" err="1" smtClean="0"/>
                  <a:t>пелькс</a:t>
                </a:r>
                <a:r>
                  <a:rPr lang="ru-RU" sz="2000" dirty="0" smtClean="0"/>
                  <a:t> (часть, доля):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 smtClean="0"/>
                  <a:t> - </a:t>
                </a:r>
                <a:r>
                  <a:rPr lang="ru-RU" sz="2000" dirty="0" err="1" smtClean="0"/>
                  <a:t>пель</a:t>
                </a:r>
                <a:r>
                  <a:rPr lang="ru-RU" sz="2000" dirty="0" smtClean="0"/>
                  <a:t>, 1 – вейке </a:t>
                </a:r>
                <a:r>
                  <a:rPr lang="ru-RU" sz="2000" dirty="0" err="1" smtClean="0"/>
                  <a:t>пель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марто</a:t>
                </a:r>
                <a:r>
                  <a:rPr lang="ru-RU" sz="2000" dirty="0" smtClean="0"/>
                  <a:t>, или вейке </a:t>
                </a:r>
                <a:r>
                  <a:rPr lang="ru-RU" sz="2000" dirty="0" err="1" smtClean="0"/>
                  <a:t>ды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пель</a:t>
                </a:r>
                <a:r>
                  <a:rPr lang="ru-RU" sz="2000" dirty="0" smtClean="0"/>
                  <a:t>;</a:t>
                </a:r>
              </a:p>
              <a:p>
                <a:endParaRPr lang="ru-RU" sz="2000" dirty="0" smtClean="0"/>
              </a:p>
              <a:p>
                <a:r>
                  <a:rPr lang="ru-RU" sz="2000" dirty="0" smtClean="0"/>
                  <a:t>0,9 – ноль </a:t>
                </a:r>
                <a:r>
                  <a:rPr lang="ru-RU" sz="2000" dirty="0" err="1" smtClean="0"/>
                  <a:t>ды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вейксэ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кеменце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пелькс</a:t>
                </a:r>
                <a:r>
                  <a:rPr lang="ru-RU" sz="2000" dirty="0" smtClean="0"/>
                  <a:t>;</a:t>
                </a:r>
              </a:p>
              <a:p>
                <a:r>
                  <a:rPr lang="ru-RU" sz="2000" dirty="0" smtClean="0"/>
                  <a:t>0,09 – ноль </a:t>
                </a:r>
                <a:r>
                  <a:rPr lang="ru-RU" sz="2000" dirty="0" err="1" smtClean="0"/>
                  <a:t>ды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вейксэ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сядоце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пелькс</a:t>
                </a:r>
                <a:r>
                  <a:rPr lang="ru-RU" sz="2000" dirty="0" smtClean="0"/>
                  <a:t>;</a:t>
                </a:r>
              </a:p>
              <a:p>
                <a:endParaRPr lang="ru-RU" sz="20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 smtClean="0"/>
                  <a:t> - </a:t>
                </a:r>
                <a:r>
                  <a:rPr lang="ru-RU" sz="2000" dirty="0" err="1" smtClean="0"/>
                  <a:t>кавто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колмоце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пелькс</a:t>
                </a:r>
                <a:r>
                  <a:rPr lang="ru-RU" sz="2000" dirty="0" smtClean="0"/>
                  <a:t>;</a:t>
                </a:r>
              </a:p>
              <a:p>
                <a:r>
                  <a:rPr lang="ru-RU" sz="2000" dirty="0" smtClean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 smtClean="0"/>
                  <a:t> - </a:t>
                </a:r>
                <a:r>
                  <a:rPr lang="ru-RU" sz="2000" dirty="0" err="1" smtClean="0"/>
                  <a:t>вете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ды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кавто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колмоце</a:t>
                </a:r>
                <a:r>
                  <a:rPr lang="ru-RU" sz="2000" dirty="0" smtClean="0"/>
                  <a:t> </a:t>
                </a:r>
                <a:r>
                  <a:rPr lang="ru-RU" sz="2000" dirty="0" err="1" smtClean="0"/>
                  <a:t>пелькст</a:t>
                </a:r>
                <a:r>
                  <a:rPr lang="ru-RU" sz="2000" dirty="0" smtClean="0"/>
                  <a:t>.</a:t>
                </a:r>
                <a:endParaRPr lang="ru-RU" sz="2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79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2. Прочитайте пословицы на русском и эрзянском языках. Используя справочный материал, к какой теме относится пословица.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err="1" smtClean="0"/>
              <a:t>Кедень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апак</a:t>
            </a:r>
            <a:r>
              <a:rPr lang="ru-RU" sz="2000" dirty="0" smtClean="0"/>
              <a:t> </a:t>
            </a:r>
            <a:r>
              <a:rPr lang="ru-RU" sz="2000" dirty="0" err="1" smtClean="0"/>
              <a:t>начт</a:t>
            </a:r>
            <a:r>
              <a:rPr lang="ru-RU" sz="2000" dirty="0" smtClean="0"/>
              <a:t>, </a:t>
            </a:r>
            <a:r>
              <a:rPr lang="ru-RU" sz="2000" dirty="0" err="1" smtClean="0"/>
              <a:t>чама</a:t>
            </a:r>
            <a:r>
              <a:rPr lang="ru-RU" sz="2000" dirty="0" smtClean="0"/>
              <a:t> а </a:t>
            </a:r>
            <a:r>
              <a:rPr lang="ru-RU" sz="2000" dirty="0" err="1" smtClean="0"/>
              <a:t>шляви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(Не намочив рук, лица не умоешь.) </a:t>
            </a:r>
          </a:p>
          <a:p>
            <a:endParaRPr lang="ru-RU" sz="2000" dirty="0"/>
          </a:p>
          <a:p>
            <a:r>
              <a:rPr lang="ru-RU" sz="2000" dirty="0" err="1" smtClean="0"/>
              <a:t>Ризкстэме</a:t>
            </a:r>
            <a:r>
              <a:rPr lang="ru-RU" sz="2000" dirty="0" smtClean="0"/>
              <a:t> </a:t>
            </a:r>
            <a:r>
              <a:rPr lang="ru-RU" sz="2000" dirty="0" err="1" smtClean="0"/>
              <a:t>кеняркс</a:t>
            </a:r>
            <a:r>
              <a:rPr lang="ru-RU" sz="2000" dirty="0" smtClean="0"/>
              <a:t> а </a:t>
            </a:r>
            <a:r>
              <a:rPr lang="ru-RU" sz="2000" dirty="0" err="1" smtClean="0"/>
              <a:t>содат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(Не испытаешь горя – не узнаешь и радости.)</a:t>
            </a:r>
          </a:p>
          <a:p>
            <a:endParaRPr lang="ru-RU" sz="2000" dirty="0"/>
          </a:p>
          <a:p>
            <a:r>
              <a:rPr lang="ru-RU" sz="2000" dirty="0" err="1" smtClean="0"/>
              <a:t>Кодамат</a:t>
            </a:r>
            <a:r>
              <a:rPr lang="ru-RU" sz="2000" dirty="0" smtClean="0"/>
              <a:t>  </a:t>
            </a:r>
            <a:r>
              <a:rPr lang="ru-RU" sz="2000" dirty="0" err="1" smtClean="0"/>
              <a:t>тонсь</a:t>
            </a:r>
            <a:r>
              <a:rPr lang="ru-RU" sz="2000" dirty="0" smtClean="0"/>
              <a:t>,  </a:t>
            </a:r>
            <a:r>
              <a:rPr lang="ru-RU" sz="2000" dirty="0" err="1" smtClean="0"/>
              <a:t>истят</a:t>
            </a:r>
            <a:r>
              <a:rPr lang="ru-RU" sz="2000" dirty="0" smtClean="0"/>
              <a:t> </a:t>
            </a:r>
            <a:r>
              <a:rPr lang="ru-RU" sz="2000" dirty="0" err="1" smtClean="0"/>
              <a:t>ялгаткак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(Каков ты сам, таковы у тебя и товарищи.)</a:t>
            </a:r>
          </a:p>
          <a:p>
            <a:endParaRPr lang="ru-RU" sz="2000" dirty="0"/>
          </a:p>
          <a:p>
            <a:r>
              <a:rPr lang="ru-RU" sz="2000" dirty="0" err="1" smtClean="0"/>
              <a:t>Жадноень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сельмесь</a:t>
            </a:r>
            <a:r>
              <a:rPr lang="ru-RU" sz="2000" dirty="0" smtClean="0"/>
              <a:t> </a:t>
            </a:r>
            <a:r>
              <a:rPr lang="ru-RU" sz="2000" dirty="0" err="1" smtClean="0"/>
              <a:t>зярдояк</a:t>
            </a:r>
            <a:r>
              <a:rPr lang="ru-RU" sz="2000" dirty="0" smtClean="0"/>
              <a:t> а </a:t>
            </a:r>
            <a:r>
              <a:rPr lang="ru-RU" sz="2000" dirty="0" err="1" smtClean="0"/>
              <a:t>пештяви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(Жадный глаз никогда не бывает сытым.)</a:t>
            </a:r>
          </a:p>
          <a:p>
            <a:endParaRPr lang="ru-RU" sz="2000" dirty="0"/>
          </a:p>
          <a:p>
            <a:r>
              <a:rPr lang="ru-RU" sz="2000" i="1" dirty="0" smtClean="0"/>
              <a:t>Справочный материал</a:t>
            </a:r>
            <a:r>
              <a:rPr lang="ru-RU" sz="2000" dirty="0" smtClean="0"/>
              <a:t>: пословицы о радости и горе, дружбе скупости, труде.    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                                                                                    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449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3.Вместо точек вставьте подходящие  по смыслу слова. Получившийся текст перескажите.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2000" dirty="0" err="1" smtClean="0"/>
              <a:t>Мон</a:t>
            </a:r>
            <a:r>
              <a:rPr lang="ru-RU" sz="2000" dirty="0" smtClean="0"/>
              <a:t>  пек </a:t>
            </a:r>
            <a:r>
              <a:rPr lang="ru-RU" sz="2000" dirty="0" err="1" smtClean="0"/>
              <a:t>вечкан</a:t>
            </a:r>
            <a:r>
              <a:rPr lang="ru-RU" sz="2000" dirty="0" smtClean="0"/>
              <a:t> </a:t>
            </a:r>
            <a:r>
              <a:rPr lang="ru-RU" sz="2000" dirty="0" err="1" smtClean="0"/>
              <a:t>книгань</a:t>
            </a:r>
            <a:r>
              <a:rPr lang="ru-RU" sz="2000" dirty="0" smtClean="0"/>
              <a:t> </a:t>
            </a:r>
            <a:r>
              <a:rPr lang="ru-RU" sz="2000" dirty="0" err="1" smtClean="0"/>
              <a:t>ловномо</a:t>
            </a:r>
            <a:r>
              <a:rPr lang="ru-RU" sz="2000" dirty="0" smtClean="0"/>
              <a:t>. </a:t>
            </a:r>
            <a:r>
              <a:rPr lang="ru-RU" sz="2000" dirty="0" err="1" smtClean="0"/>
              <a:t>Аволь</a:t>
            </a:r>
            <a:r>
              <a:rPr lang="ru-RU" sz="2000" dirty="0" smtClean="0"/>
              <a:t> умок </a:t>
            </a:r>
            <a:r>
              <a:rPr lang="ru-RU" sz="2000" dirty="0" err="1" smtClean="0"/>
              <a:t>саия</a:t>
            </a:r>
            <a:r>
              <a:rPr lang="ru-RU" sz="2000" dirty="0" smtClean="0"/>
              <a:t> </a:t>
            </a:r>
            <a:r>
              <a:rPr lang="ru-RU" sz="2000" dirty="0" err="1" smtClean="0"/>
              <a:t>библиотекасто</a:t>
            </a:r>
            <a:r>
              <a:rPr lang="ru-RU" sz="2000" dirty="0" smtClean="0"/>
              <a:t> … </a:t>
            </a:r>
            <a:r>
              <a:rPr lang="ru-RU" sz="2000" dirty="0" err="1" smtClean="0"/>
              <a:t>книганть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 </a:t>
            </a:r>
            <a:r>
              <a:rPr lang="ru-RU" sz="2000" dirty="0" err="1" smtClean="0"/>
              <a:t>Книгась</a:t>
            </a:r>
            <a:r>
              <a:rPr lang="ru-RU" sz="2000" dirty="0" smtClean="0"/>
              <a:t>  пек </a:t>
            </a:r>
            <a:r>
              <a:rPr lang="ru-RU" sz="2000" dirty="0" err="1" smtClean="0"/>
              <a:t>тусь</a:t>
            </a:r>
            <a:r>
              <a:rPr lang="ru-RU" sz="2000" dirty="0" smtClean="0"/>
              <a:t> </a:t>
            </a:r>
            <a:r>
              <a:rPr lang="ru-RU" sz="2000" dirty="0" err="1" smtClean="0"/>
              <a:t>мелезэнь</a:t>
            </a:r>
            <a:r>
              <a:rPr lang="ru-RU" sz="2000" dirty="0" smtClean="0"/>
              <a:t>. </a:t>
            </a:r>
            <a:r>
              <a:rPr lang="ru-RU" sz="2000" dirty="0" err="1" smtClean="0"/>
              <a:t>Сонзэ</a:t>
            </a:r>
            <a:r>
              <a:rPr lang="ru-RU" sz="2000" dirty="0" smtClean="0"/>
              <a:t> </a:t>
            </a:r>
            <a:r>
              <a:rPr lang="ru-RU" sz="2000" dirty="0" err="1" smtClean="0"/>
              <a:t>эйсэ</a:t>
            </a:r>
            <a:r>
              <a:rPr lang="ru-RU" sz="2000" dirty="0" smtClean="0"/>
              <a:t> </a:t>
            </a:r>
            <a:r>
              <a:rPr lang="ru-RU" sz="2000" dirty="0" err="1" smtClean="0"/>
              <a:t>ёвтневи</a:t>
            </a:r>
            <a:r>
              <a:rPr lang="ru-RU" sz="2000" dirty="0" smtClean="0"/>
              <a:t>, кода … . </a:t>
            </a:r>
            <a:r>
              <a:rPr lang="ru-RU" sz="2000" dirty="0" err="1" smtClean="0"/>
              <a:t>Мон</a:t>
            </a:r>
            <a:r>
              <a:rPr lang="ru-RU" sz="2000" dirty="0" smtClean="0"/>
              <a:t>  </a:t>
            </a:r>
            <a:r>
              <a:rPr lang="ru-RU" sz="2000" dirty="0" err="1" smtClean="0"/>
              <a:t>карминь</a:t>
            </a:r>
            <a:r>
              <a:rPr lang="ru-RU" sz="2000" dirty="0" smtClean="0"/>
              <a:t> </a:t>
            </a:r>
            <a:r>
              <a:rPr lang="ru-RU" sz="2000" dirty="0" err="1" smtClean="0"/>
              <a:t>ламо</a:t>
            </a:r>
            <a:r>
              <a:rPr lang="ru-RU" sz="2000" dirty="0" smtClean="0"/>
              <a:t> </a:t>
            </a:r>
            <a:r>
              <a:rPr lang="ru-RU" sz="2000" dirty="0" err="1" smtClean="0"/>
              <a:t>содамо</a:t>
            </a:r>
            <a:r>
              <a:rPr lang="ru-RU" sz="2000" dirty="0" smtClean="0"/>
              <a:t> … . </a:t>
            </a:r>
            <a:r>
              <a:rPr lang="ru-RU" sz="2000" dirty="0" err="1" smtClean="0"/>
              <a:t>Тусь</a:t>
            </a:r>
            <a:r>
              <a:rPr lang="ru-RU" sz="2000" dirty="0" smtClean="0"/>
              <a:t> </a:t>
            </a:r>
            <a:r>
              <a:rPr lang="ru-RU" sz="2000" dirty="0" err="1" smtClean="0"/>
              <a:t>мелезэнь</a:t>
            </a:r>
            <a:r>
              <a:rPr lang="ru-RU" sz="2000" dirty="0" smtClean="0"/>
              <a:t> … 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Ней </a:t>
            </a:r>
            <a:r>
              <a:rPr lang="ru-RU" sz="2000" dirty="0" err="1" smtClean="0"/>
              <a:t>мон</a:t>
            </a:r>
            <a:r>
              <a:rPr lang="ru-RU" sz="2000" dirty="0" smtClean="0"/>
              <a:t> </a:t>
            </a:r>
            <a:r>
              <a:rPr lang="ru-RU" sz="2000" dirty="0" err="1" smtClean="0"/>
              <a:t>ялган</a:t>
            </a:r>
            <a:r>
              <a:rPr lang="ru-RU" sz="2000" dirty="0" smtClean="0"/>
              <a:t> </a:t>
            </a:r>
            <a:r>
              <a:rPr lang="ru-RU" sz="2000" dirty="0" err="1" smtClean="0"/>
              <a:t>туртовгак</a:t>
            </a:r>
            <a:r>
              <a:rPr lang="ru-RU" sz="2000" dirty="0" smtClean="0"/>
              <a:t> карман </a:t>
            </a:r>
            <a:r>
              <a:rPr lang="ru-RU" sz="2000" dirty="0" err="1" smtClean="0"/>
              <a:t>ёвтнеме</a:t>
            </a:r>
            <a:r>
              <a:rPr lang="ru-RU" sz="2000" dirty="0" smtClean="0"/>
              <a:t> те </a:t>
            </a:r>
            <a:r>
              <a:rPr lang="ru-RU" sz="2000" dirty="0" err="1" smtClean="0"/>
              <a:t>вадря</a:t>
            </a:r>
            <a:r>
              <a:rPr lang="ru-RU" sz="2000" dirty="0" smtClean="0"/>
              <a:t> </a:t>
            </a:r>
            <a:r>
              <a:rPr lang="ru-RU" sz="2000" dirty="0" err="1" smtClean="0"/>
              <a:t>книгадонть</a:t>
            </a:r>
            <a:r>
              <a:rPr lang="ru-RU" sz="2000" dirty="0" smtClean="0"/>
              <a:t>. Кадык </a:t>
            </a:r>
            <a:r>
              <a:rPr lang="ru-RU" sz="2000" dirty="0" err="1" smtClean="0"/>
              <a:t>сыньгак</a:t>
            </a:r>
            <a:r>
              <a:rPr lang="ru-RU" sz="2000" dirty="0" smtClean="0"/>
              <a:t> </a:t>
            </a:r>
            <a:r>
              <a:rPr lang="ru-RU" sz="2000" dirty="0" err="1" smtClean="0"/>
              <a:t>ловносызь</a:t>
            </a:r>
            <a:r>
              <a:rPr lang="ru-RU" sz="2000" smtClean="0"/>
              <a:t> … 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372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11262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                 </a:t>
            </a:r>
            <a:r>
              <a:rPr lang="ru-RU" sz="2400" dirty="0" err="1" smtClean="0"/>
              <a:t>Васенце</a:t>
            </a:r>
            <a:r>
              <a:rPr lang="ru-RU" sz="2400" dirty="0" smtClean="0"/>
              <a:t> </a:t>
            </a:r>
            <a:r>
              <a:rPr lang="ru-RU" sz="2400" dirty="0" err="1" smtClean="0"/>
              <a:t>урокось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 </a:t>
            </a:r>
            <a:r>
              <a:rPr lang="ru-RU" sz="2000" dirty="0" smtClean="0"/>
              <a:t>Прочитайте и перескажите содержание.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5184576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                         </a:t>
            </a:r>
            <a:r>
              <a:rPr lang="ru-RU" sz="2800" b="1" dirty="0" err="1" smtClean="0"/>
              <a:t>Валмеревкст</a:t>
            </a:r>
            <a:endParaRPr lang="ru-RU" sz="2800" b="1" dirty="0" smtClean="0"/>
          </a:p>
          <a:p>
            <a:r>
              <a:rPr lang="ru-RU" sz="2400" b="1" dirty="0"/>
              <a:t> 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Эрзянь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фольклорсо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покш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тарка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максозь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нурька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жанратненень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Вейкесь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юткстост-валмеревкстнэ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конат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чачсть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ды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кассть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кудоютконь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тевтнень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марто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вейсэ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Астяко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эрзятне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кортыть</a:t>
            </a:r>
            <a:r>
              <a:rPr lang="ru-RU" sz="2400" b="1" dirty="0" smtClean="0"/>
              <a:t>: «</a:t>
            </a:r>
            <a:r>
              <a:rPr lang="ru-RU" sz="2400" b="1" dirty="0" err="1" smtClean="0"/>
              <a:t>Валмеревксэсь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нармунень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нерьшка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домкачизэ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покш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эрькешка</a:t>
            </a:r>
            <a:r>
              <a:rPr lang="ru-RU" sz="2400" b="1" dirty="0" smtClean="0"/>
              <a:t>». </a:t>
            </a:r>
            <a:r>
              <a:rPr lang="ru-RU" sz="2400" b="1" dirty="0" err="1" smtClean="0"/>
              <a:t>Валмеревкстнэ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теить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кортамонть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мазыйкс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невтить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сонзэ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эрьва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кодамо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тюсонь</a:t>
            </a:r>
            <a:r>
              <a:rPr lang="ru-RU" sz="2400" b="1" dirty="0" smtClean="0"/>
              <a:t> вельде. </a:t>
            </a:r>
            <a:r>
              <a:rPr lang="ru-RU" sz="2400" b="1" dirty="0" err="1" smtClean="0"/>
              <a:t>Сынь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тонавтыцят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конат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нурькасто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ёвтыть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превей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арсемат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эрямонь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лангс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ломантнень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вановтост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Валмеревкстнэ-раськень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превей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жемчужинат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Таштавсть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сынь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ламо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пингень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перть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ломантне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совавтсть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эйзэст</a:t>
            </a:r>
            <a:r>
              <a:rPr lang="ru-RU" sz="2400" b="1" dirty="0" smtClean="0"/>
              <a:t> весе </a:t>
            </a:r>
            <a:r>
              <a:rPr lang="ru-RU" sz="2400" b="1" dirty="0" err="1" smtClean="0"/>
              <a:t>содамочист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эрямонть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лангс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вановтост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Валмеревкстнэ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чачить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минек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эрямосо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нейгак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Вана</a:t>
            </a:r>
            <a:r>
              <a:rPr lang="ru-RU" sz="2400" b="1" dirty="0" smtClean="0"/>
              <a:t> кода </a:t>
            </a:r>
            <a:r>
              <a:rPr lang="ru-RU" sz="2400" b="1" dirty="0" err="1" smtClean="0"/>
              <a:t>эрзятне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кортыть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валмеревкстнэде</a:t>
            </a:r>
            <a:r>
              <a:rPr lang="ru-RU" sz="2400" b="1" dirty="0" smtClean="0"/>
              <a:t>:</a:t>
            </a:r>
          </a:p>
          <a:p>
            <a:r>
              <a:rPr lang="ru-RU" sz="2400" b="1" dirty="0" err="1" smtClean="0"/>
              <a:t>Валмеревксэсь-превень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видьме</a:t>
            </a:r>
            <a:r>
              <a:rPr lang="ru-RU" sz="2400" b="1" dirty="0" smtClean="0"/>
              <a:t>.</a:t>
            </a:r>
          </a:p>
          <a:p>
            <a:r>
              <a:rPr lang="ru-RU" sz="2400" b="1" dirty="0" err="1" smtClean="0"/>
              <a:t>Паро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валмеревкс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марят-седе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превей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улят</a:t>
            </a:r>
            <a:r>
              <a:rPr lang="ru-RU" sz="2400" b="1" dirty="0" smtClean="0"/>
              <a:t>.</a:t>
            </a:r>
          </a:p>
          <a:p>
            <a:r>
              <a:rPr lang="ru-RU" sz="2400" b="1" dirty="0" err="1" smtClean="0"/>
              <a:t>Кортамось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валмеревкстэме-ярсамось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салтомо</a:t>
            </a:r>
            <a:r>
              <a:rPr lang="ru-RU" sz="2400" b="1" dirty="0" smtClean="0"/>
              <a:t>.</a:t>
            </a:r>
          </a:p>
          <a:p>
            <a:r>
              <a:rPr lang="ru-RU" sz="2400" b="1" dirty="0" err="1" smtClean="0"/>
              <a:t>Валмеревксэсь-пшти</a:t>
            </a:r>
            <a:r>
              <a:rPr lang="ru-RU" sz="2400" b="1" dirty="0" smtClean="0"/>
              <a:t> вал, </a:t>
            </a:r>
            <a:r>
              <a:rPr lang="ru-RU" sz="2400" b="1" dirty="0" err="1" smtClean="0"/>
              <a:t>сельмес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пезны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теке</a:t>
            </a:r>
            <a:r>
              <a:rPr lang="ru-RU" sz="2400" b="1" dirty="0" smtClean="0"/>
              <a:t> нал.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72141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2. Переведите пословицы. Найдите числительные. Какие они по значению?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Кинь </a:t>
            </a:r>
            <a:r>
              <a:rPr lang="ru-RU" sz="2000" dirty="0" err="1" smtClean="0"/>
              <a:t>мелезэ</a:t>
            </a:r>
            <a:r>
              <a:rPr lang="ru-RU" sz="2000" dirty="0" smtClean="0"/>
              <a:t> </a:t>
            </a:r>
            <a:r>
              <a:rPr lang="ru-RU" sz="2000" dirty="0" err="1" smtClean="0"/>
              <a:t>ламо</a:t>
            </a:r>
            <a:r>
              <a:rPr lang="ru-RU" sz="2000" dirty="0" smtClean="0"/>
              <a:t> </a:t>
            </a:r>
            <a:r>
              <a:rPr lang="ru-RU" sz="2000" dirty="0" err="1" smtClean="0"/>
              <a:t>содамс</a:t>
            </a:r>
            <a:r>
              <a:rPr lang="ru-RU" sz="2000" dirty="0" smtClean="0"/>
              <a:t>, </a:t>
            </a:r>
            <a:r>
              <a:rPr lang="ru-RU" sz="2000" dirty="0" err="1" smtClean="0"/>
              <a:t>сенень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эряви</a:t>
            </a:r>
            <a:r>
              <a:rPr lang="ru-RU" sz="2000" dirty="0" smtClean="0"/>
              <a:t> </a:t>
            </a:r>
            <a:r>
              <a:rPr lang="ru-RU" sz="2000" dirty="0" err="1" smtClean="0"/>
              <a:t>седе</a:t>
            </a:r>
            <a:r>
              <a:rPr lang="ru-RU" sz="2000" dirty="0" smtClean="0"/>
              <a:t> </a:t>
            </a:r>
            <a:r>
              <a:rPr lang="ru-RU" sz="2000" dirty="0" err="1" smtClean="0"/>
              <a:t>аламо</a:t>
            </a:r>
            <a:r>
              <a:rPr lang="ru-RU" sz="2000" dirty="0" smtClean="0"/>
              <a:t> </a:t>
            </a:r>
            <a:r>
              <a:rPr lang="ru-RU" sz="2000" dirty="0" err="1" smtClean="0"/>
              <a:t>удомс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Лакси</a:t>
            </a:r>
            <a:r>
              <a:rPr lang="ru-RU" sz="2000" dirty="0" smtClean="0"/>
              <a:t> </a:t>
            </a:r>
            <a:r>
              <a:rPr lang="ru-RU" sz="2000" dirty="0" err="1" smtClean="0"/>
              <a:t>аволь</a:t>
            </a:r>
            <a:r>
              <a:rPr lang="ru-RU" sz="2000" dirty="0" smtClean="0"/>
              <a:t> </a:t>
            </a:r>
            <a:r>
              <a:rPr lang="ru-RU" sz="2000" dirty="0" err="1" smtClean="0"/>
              <a:t>узересь</a:t>
            </a:r>
            <a:r>
              <a:rPr lang="ru-RU" sz="2000" dirty="0" smtClean="0"/>
              <a:t>, </a:t>
            </a:r>
            <a:r>
              <a:rPr lang="ru-RU" sz="2000" dirty="0" err="1" smtClean="0"/>
              <a:t>ёроков</a:t>
            </a:r>
            <a:r>
              <a:rPr lang="ru-RU" sz="2000" dirty="0" smtClean="0"/>
              <a:t> </a:t>
            </a:r>
            <a:r>
              <a:rPr lang="ru-RU" sz="2000" dirty="0" err="1" smtClean="0"/>
              <a:t>кедесь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Сермадыть</a:t>
            </a:r>
            <a:r>
              <a:rPr lang="ru-RU" sz="2000" dirty="0" smtClean="0"/>
              <a:t> </a:t>
            </a:r>
            <a:r>
              <a:rPr lang="ru-RU" sz="2000" dirty="0" err="1" smtClean="0"/>
              <a:t>аволь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перасо</a:t>
            </a:r>
            <a:r>
              <a:rPr lang="ru-RU" sz="2000" dirty="0" smtClean="0"/>
              <a:t>, </a:t>
            </a:r>
            <a:r>
              <a:rPr lang="ru-RU" sz="2000" dirty="0" err="1" smtClean="0"/>
              <a:t>превсэ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Кие </a:t>
            </a:r>
            <a:r>
              <a:rPr lang="ru-RU" sz="2000" dirty="0" err="1" smtClean="0"/>
              <a:t>ламо</a:t>
            </a:r>
            <a:r>
              <a:rPr lang="ru-RU" sz="2000" dirty="0" smtClean="0"/>
              <a:t> соды, сень </a:t>
            </a:r>
            <a:r>
              <a:rPr lang="ru-RU" sz="2000" dirty="0" err="1" smtClean="0"/>
              <a:t>пельде</a:t>
            </a:r>
            <a:r>
              <a:rPr lang="ru-RU" sz="2000" dirty="0" smtClean="0"/>
              <a:t> </a:t>
            </a:r>
            <a:r>
              <a:rPr lang="ru-RU" sz="2000" dirty="0" err="1" smtClean="0"/>
              <a:t>ламо</a:t>
            </a:r>
            <a:r>
              <a:rPr lang="ru-RU" sz="2000" dirty="0" smtClean="0"/>
              <a:t> </a:t>
            </a:r>
            <a:r>
              <a:rPr lang="ru-RU" sz="2000" dirty="0" err="1" smtClean="0"/>
              <a:t>кевкстнитькак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Вейке </a:t>
            </a:r>
            <a:r>
              <a:rPr lang="ru-RU" sz="2000" dirty="0" err="1" smtClean="0"/>
              <a:t>превесь</a:t>
            </a:r>
            <a:r>
              <a:rPr lang="ru-RU" sz="2000" dirty="0" smtClean="0"/>
              <a:t> </a:t>
            </a:r>
            <a:r>
              <a:rPr lang="ru-RU" sz="2000" dirty="0" err="1" smtClean="0"/>
              <a:t>паро</a:t>
            </a:r>
            <a:r>
              <a:rPr lang="ru-RU" sz="2000" dirty="0" smtClean="0"/>
              <a:t>, </a:t>
            </a:r>
            <a:r>
              <a:rPr lang="ru-RU" sz="2000" dirty="0" err="1" smtClean="0"/>
              <a:t>кавтотне-седеяк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b="1" dirty="0" smtClean="0"/>
              <a:t>Собирательные</a:t>
            </a:r>
            <a:r>
              <a:rPr lang="ru-RU" sz="2000" dirty="0" smtClean="0"/>
              <a:t> числительные обозначают количество лиц или предметов в их совокупности и отвечают на вопрос </a:t>
            </a:r>
            <a:r>
              <a:rPr lang="ru-RU" sz="2000" b="1" dirty="0" err="1" smtClean="0"/>
              <a:t>зяронст</a:t>
            </a:r>
            <a:r>
              <a:rPr lang="ru-RU" sz="2000" b="1" dirty="0" smtClean="0"/>
              <a:t>?</a:t>
            </a:r>
            <a:r>
              <a:rPr lang="ru-RU" sz="2000" dirty="0" smtClean="0"/>
              <a:t> (сколько?). Они образуются от количественных числительных при помощи суффиксов         </a:t>
            </a:r>
            <a:r>
              <a:rPr lang="ru-RU" sz="2000" b="1" dirty="0" smtClean="0"/>
              <a:t>-</a:t>
            </a:r>
            <a:r>
              <a:rPr lang="ru-RU" sz="2000" b="1" dirty="0" err="1" smtClean="0"/>
              <a:t>нст</a:t>
            </a:r>
            <a:r>
              <a:rPr lang="ru-RU" sz="2000" b="1" dirty="0" smtClean="0"/>
              <a:t>,-</a:t>
            </a:r>
            <a:r>
              <a:rPr lang="ru-RU" sz="2000" b="1" dirty="0" err="1" smtClean="0"/>
              <a:t>нест</a:t>
            </a:r>
            <a:r>
              <a:rPr lang="ru-RU" sz="2000" b="1" dirty="0" smtClean="0"/>
              <a:t>:</a:t>
            </a:r>
            <a:r>
              <a:rPr lang="ru-RU" sz="2000" dirty="0" smtClean="0"/>
              <a:t> </a:t>
            </a:r>
            <a:r>
              <a:rPr lang="ru-RU" sz="2000" i="1" dirty="0" err="1" smtClean="0"/>
              <a:t>кавонест</a:t>
            </a:r>
            <a:r>
              <a:rPr lang="ru-RU" sz="2000" i="1" dirty="0" smtClean="0"/>
              <a:t> </a:t>
            </a:r>
            <a:r>
              <a:rPr lang="ru-RU" sz="2000" dirty="0" smtClean="0"/>
              <a:t>(вдвоем), </a:t>
            </a:r>
            <a:r>
              <a:rPr lang="ru-RU" sz="2000" i="1" dirty="0" err="1" smtClean="0"/>
              <a:t>колмонст</a:t>
            </a:r>
            <a:r>
              <a:rPr lang="ru-RU" sz="2000" dirty="0" smtClean="0"/>
              <a:t> (две пары), </a:t>
            </a:r>
            <a:r>
              <a:rPr lang="ru-RU" sz="2000" i="1" dirty="0" err="1" smtClean="0"/>
              <a:t>колмонест</a:t>
            </a:r>
            <a:r>
              <a:rPr lang="ru-RU" sz="2000" i="1" dirty="0" smtClean="0"/>
              <a:t> </a:t>
            </a:r>
            <a:r>
              <a:rPr lang="ru-RU" sz="2000" dirty="0" smtClean="0"/>
              <a:t>(втроем), </a:t>
            </a:r>
            <a:r>
              <a:rPr lang="ru-RU" sz="2000" i="1" dirty="0" err="1" smtClean="0"/>
              <a:t>колмонст</a:t>
            </a:r>
            <a:r>
              <a:rPr lang="ru-RU" sz="2000" dirty="0" smtClean="0"/>
              <a:t> (три пары) и т.д.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010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3. Выучите считалку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Вейке, </a:t>
            </a:r>
            <a:r>
              <a:rPr lang="ru-RU" sz="3200" dirty="0" err="1" smtClean="0"/>
              <a:t>кавто</a:t>
            </a:r>
            <a:r>
              <a:rPr lang="ru-RU" sz="3200" dirty="0" smtClean="0"/>
              <a:t>-</a:t>
            </a:r>
          </a:p>
          <a:p>
            <a:r>
              <a:rPr lang="ru-RU" sz="3200" dirty="0" err="1" smtClean="0"/>
              <a:t>Веревпандт</a:t>
            </a:r>
            <a:r>
              <a:rPr lang="ru-RU" sz="3200" dirty="0" smtClean="0"/>
              <a:t>;</a:t>
            </a:r>
          </a:p>
          <a:p>
            <a:r>
              <a:rPr lang="ru-RU" sz="3200" dirty="0" err="1" smtClean="0"/>
              <a:t>Колмо,ниле</a:t>
            </a:r>
            <a:r>
              <a:rPr lang="ru-RU" sz="3200" dirty="0" smtClean="0"/>
              <a:t>-</a:t>
            </a:r>
          </a:p>
          <a:p>
            <a:r>
              <a:rPr lang="ru-RU" sz="3200" dirty="0" err="1" smtClean="0"/>
              <a:t>Аловпандт</a:t>
            </a:r>
            <a:r>
              <a:rPr lang="ru-RU" sz="3200" dirty="0" smtClean="0"/>
              <a:t>;</a:t>
            </a:r>
          </a:p>
          <a:p>
            <a:r>
              <a:rPr lang="ru-RU" sz="3200" dirty="0" err="1" smtClean="0"/>
              <a:t>Вете,кото</a:t>
            </a:r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Трокс</a:t>
            </a:r>
            <a:r>
              <a:rPr lang="ru-RU" sz="3200" dirty="0" smtClean="0"/>
              <a:t>, </a:t>
            </a:r>
            <a:r>
              <a:rPr lang="ru-RU" sz="3200" dirty="0" err="1" smtClean="0"/>
              <a:t>кувалт</a:t>
            </a:r>
            <a:r>
              <a:rPr lang="ru-RU" sz="3200" dirty="0" smtClean="0"/>
              <a:t>;</a:t>
            </a:r>
          </a:p>
          <a:p>
            <a:r>
              <a:rPr lang="ru-RU" sz="3200" dirty="0" err="1" smtClean="0"/>
              <a:t>Сисем</a:t>
            </a:r>
            <a:r>
              <a:rPr lang="ru-RU" sz="3200" dirty="0" smtClean="0"/>
              <a:t>, </a:t>
            </a:r>
            <a:r>
              <a:rPr lang="ru-RU" sz="3200" dirty="0" err="1" smtClean="0"/>
              <a:t>кавксо</a:t>
            </a:r>
            <a:r>
              <a:rPr lang="ru-RU" sz="3200" dirty="0" smtClean="0"/>
              <a:t>-</a:t>
            </a:r>
          </a:p>
          <a:p>
            <a:r>
              <a:rPr lang="ru-RU" sz="3200" dirty="0" err="1" smtClean="0"/>
              <a:t>Мекев</a:t>
            </a:r>
            <a:r>
              <a:rPr lang="ru-RU" sz="3200" dirty="0" smtClean="0"/>
              <a:t>, </a:t>
            </a:r>
            <a:r>
              <a:rPr lang="ru-RU" sz="3200" dirty="0" err="1" smtClean="0"/>
              <a:t>васов</a:t>
            </a:r>
            <a:r>
              <a:rPr lang="ru-RU" sz="3200" dirty="0" smtClean="0"/>
              <a:t>;</a:t>
            </a:r>
          </a:p>
          <a:p>
            <a:r>
              <a:rPr lang="ru-RU" sz="3200" dirty="0" err="1" smtClean="0"/>
              <a:t>Вейксэ</a:t>
            </a:r>
            <a:r>
              <a:rPr lang="ru-RU" sz="3200" dirty="0" smtClean="0"/>
              <a:t>, </a:t>
            </a:r>
            <a:r>
              <a:rPr lang="ru-RU" sz="3200" dirty="0" err="1" smtClean="0"/>
              <a:t>кемень</a:t>
            </a:r>
            <a:r>
              <a:rPr lang="ru-RU" sz="3200" dirty="0" smtClean="0"/>
              <a:t>-</a:t>
            </a:r>
          </a:p>
          <a:p>
            <a:r>
              <a:rPr lang="ru-RU" sz="3200" dirty="0" smtClean="0"/>
              <a:t>Скок </a:t>
            </a:r>
            <a:r>
              <a:rPr lang="ru-RU" sz="3200" dirty="0" err="1" smtClean="0"/>
              <a:t>менелев</a:t>
            </a:r>
            <a:r>
              <a:rPr lang="ru-RU" sz="3200" dirty="0" smtClean="0"/>
              <a:t>!</a:t>
            </a:r>
          </a:p>
          <a:p>
            <a:pPr marL="0" indent="0">
              <a:buNone/>
            </a:pPr>
            <a:r>
              <a:rPr lang="ru-RU" sz="3200" dirty="0" smtClean="0"/>
              <a:t>                     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</a:t>
            </a:r>
            <a:r>
              <a:rPr lang="ru-RU" sz="2000" dirty="0" err="1" smtClean="0"/>
              <a:t>Маризь</a:t>
            </a:r>
            <a:r>
              <a:rPr lang="ru-RU" sz="2000" dirty="0" smtClean="0"/>
              <a:t> </a:t>
            </a:r>
            <a:r>
              <a:rPr lang="ru-RU" sz="2000" dirty="0" err="1" smtClean="0"/>
              <a:t>Кемаль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2348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4. </a:t>
            </a:r>
            <a:r>
              <a:rPr lang="ru-RU" sz="2000" dirty="0" smtClean="0"/>
              <a:t>Найдите собирательное числительное. Ответьте на вопрос.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  Ловить, </a:t>
            </a:r>
            <a:r>
              <a:rPr lang="ru-RU" dirty="0" err="1" smtClean="0"/>
              <a:t>зяро</a:t>
            </a:r>
            <a:r>
              <a:rPr lang="ru-RU" dirty="0" smtClean="0"/>
              <a:t>?</a:t>
            </a:r>
          </a:p>
          <a:p>
            <a:pPr marL="0" indent="0" algn="ctr">
              <a:buNone/>
            </a:pPr>
            <a:r>
              <a:rPr lang="ru-RU" sz="2000" dirty="0" err="1" smtClean="0"/>
              <a:t>Патям</a:t>
            </a:r>
            <a:r>
              <a:rPr lang="ru-RU" sz="2000" dirty="0" smtClean="0"/>
              <a:t> </a:t>
            </a:r>
            <a:r>
              <a:rPr lang="ru-RU" sz="2000" dirty="0" err="1" smtClean="0"/>
              <a:t>совась</a:t>
            </a:r>
            <a:r>
              <a:rPr lang="ru-RU" sz="2000" dirty="0" smtClean="0"/>
              <a:t> </a:t>
            </a:r>
            <a:r>
              <a:rPr lang="ru-RU" sz="2000" dirty="0" err="1" smtClean="0"/>
              <a:t>эмежпирес</a:t>
            </a:r>
            <a:r>
              <a:rPr lang="ru-RU" sz="2000" dirty="0" smtClean="0"/>
              <a:t>,</a:t>
            </a:r>
          </a:p>
          <a:p>
            <a:pPr marL="0" indent="0" algn="ctr">
              <a:buNone/>
            </a:pPr>
            <a:r>
              <a:rPr lang="ru-RU" sz="2000" dirty="0" err="1" smtClean="0"/>
              <a:t>Сезсь</a:t>
            </a:r>
            <a:r>
              <a:rPr lang="ru-RU" sz="2000" dirty="0" smtClean="0"/>
              <a:t> сон </a:t>
            </a:r>
            <a:r>
              <a:rPr lang="ru-RU" sz="2000" dirty="0" err="1" smtClean="0"/>
              <a:t>комсьветее</a:t>
            </a:r>
            <a:r>
              <a:rPr lang="ru-RU" sz="2000" dirty="0" smtClean="0"/>
              <a:t> </a:t>
            </a:r>
            <a:r>
              <a:rPr lang="ru-RU" sz="2000" dirty="0" err="1" smtClean="0"/>
              <a:t>куярт</a:t>
            </a:r>
            <a:r>
              <a:rPr lang="ru-RU" sz="2000" dirty="0" smtClean="0"/>
              <a:t>.</a:t>
            </a:r>
          </a:p>
          <a:p>
            <a:pPr marL="0" indent="0" algn="ctr">
              <a:buNone/>
            </a:pPr>
            <a:r>
              <a:rPr lang="ru-RU" sz="2000" dirty="0" err="1" smtClean="0"/>
              <a:t>Чийсь</a:t>
            </a:r>
            <a:r>
              <a:rPr lang="ru-RU" sz="2000" dirty="0" smtClean="0"/>
              <a:t> </a:t>
            </a:r>
            <a:r>
              <a:rPr lang="ru-RU" sz="2000" dirty="0" err="1" smtClean="0"/>
              <a:t>вишка</a:t>
            </a:r>
            <a:r>
              <a:rPr lang="ru-RU" sz="2000" dirty="0" smtClean="0"/>
              <a:t> </a:t>
            </a:r>
            <a:r>
              <a:rPr lang="ru-RU" sz="2000" dirty="0" err="1" smtClean="0"/>
              <a:t>сазоркась</a:t>
            </a:r>
            <a:r>
              <a:rPr lang="ru-RU" sz="2000" dirty="0" smtClean="0"/>
              <a:t> Нина,</a:t>
            </a:r>
          </a:p>
          <a:p>
            <a:pPr marL="0" indent="0" algn="ctr">
              <a:buNone/>
            </a:pPr>
            <a:r>
              <a:rPr lang="ru-RU" sz="2000" dirty="0" err="1" smtClean="0"/>
              <a:t>Тапась</a:t>
            </a:r>
            <a:r>
              <a:rPr lang="ru-RU" sz="2000" dirty="0" smtClean="0"/>
              <a:t> </a:t>
            </a:r>
            <a:r>
              <a:rPr lang="ru-RU" sz="2000" dirty="0" err="1" smtClean="0"/>
              <a:t>эйстэдест</a:t>
            </a:r>
            <a:r>
              <a:rPr lang="ru-RU" sz="2000" dirty="0" smtClean="0"/>
              <a:t> </a:t>
            </a:r>
            <a:r>
              <a:rPr lang="ru-RU" sz="2000" dirty="0" err="1" smtClean="0"/>
              <a:t>мик</a:t>
            </a:r>
            <a:r>
              <a:rPr lang="ru-RU" sz="2000" dirty="0" smtClean="0"/>
              <a:t> </a:t>
            </a:r>
            <a:r>
              <a:rPr lang="ru-RU" sz="2000" dirty="0" err="1" smtClean="0"/>
              <a:t>ниленст</a:t>
            </a:r>
            <a:r>
              <a:rPr lang="ru-RU" sz="2000" dirty="0" smtClean="0"/>
              <a:t>.</a:t>
            </a:r>
          </a:p>
          <a:p>
            <a:pPr marL="0" indent="0" algn="ctr">
              <a:buNone/>
            </a:pPr>
            <a:r>
              <a:rPr lang="ru-RU" sz="2000" dirty="0" err="1" smtClean="0"/>
              <a:t>Кавто</a:t>
            </a:r>
            <a:r>
              <a:rPr lang="ru-RU" sz="2000" dirty="0" smtClean="0"/>
              <a:t> </a:t>
            </a:r>
            <a:r>
              <a:rPr lang="ru-RU" sz="2000" dirty="0" err="1" smtClean="0"/>
              <a:t>куярт</a:t>
            </a:r>
            <a:r>
              <a:rPr lang="ru-RU" sz="2000" dirty="0" smtClean="0"/>
              <a:t> Митя </a:t>
            </a:r>
            <a:r>
              <a:rPr lang="ru-RU" sz="2000" dirty="0" err="1" smtClean="0"/>
              <a:t>салась</a:t>
            </a:r>
            <a:r>
              <a:rPr lang="ru-RU" sz="2000" dirty="0" smtClean="0"/>
              <a:t>,</a:t>
            </a:r>
          </a:p>
          <a:p>
            <a:pPr marL="0" indent="0" algn="ctr">
              <a:buNone/>
            </a:pPr>
            <a:r>
              <a:rPr lang="ru-RU" sz="2000" dirty="0" err="1" smtClean="0"/>
              <a:t>Колмотнень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пупсинзе</a:t>
            </a:r>
            <a:r>
              <a:rPr lang="ru-RU" sz="2000" dirty="0" smtClean="0"/>
              <a:t> </a:t>
            </a:r>
            <a:r>
              <a:rPr lang="ru-RU" sz="2000" dirty="0" err="1" smtClean="0"/>
              <a:t>сараз</a:t>
            </a:r>
            <a:r>
              <a:rPr lang="ru-RU" sz="2000" dirty="0" smtClean="0"/>
              <a:t>.</a:t>
            </a:r>
          </a:p>
          <a:p>
            <a:pPr marL="0" indent="0" algn="ctr">
              <a:buNone/>
            </a:pPr>
            <a:r>
              <a:rPr lang="ru-RU" sz="2000" dirty="0" err="1" smtClean="0"/>
              <a:t>Патям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перькаст</a:t>
            </a:r>
            <a:r>
              <a:rPr lang="ru-RU" sz="2000" dirty="0" smtClean="0"/>
              <a:t> </a:t>
            </a:r>
            <a:r>
              <a:rPr lang="ru-RU" sz="2000" dirty="0" err="1" smtClean="0"/>
              <a:t>чарась-чарась</a:t>
            </a:r>
            <a:r>
              <a:rPr lang="ru-RU" sz="2000" dirty="0" smtClean="0"/>
              <a:t>,</a:t>
            </a:r>
          </a:p>
          <a:p>
            <a:pPr marL="0" indent="0" algn="ctr">
              <a:buNone/>
            </a:pPr>
            <a:r>
              <a:rPr lang="ru-RU" sz="2000" dirty="0" smtClean="0"/>
              <a:t>Ней </a:t>
            </a:r>
            <a:r>
              <a:rPr lang="ru-RU" sz="2000" dirty="0" err="1" smtClean="0"/>
              <a:t>сынь</a:t>
            </a:r>
            <a:r>
              <a:rPr lang="ru-RU" sz="2000" dirty="0" smtClean="0"/>
              <a:t> </a:t>
            </a:r>
            <a:r>
              <a:rPr lang="ru-RU" sz="2000" dirty="0" err="1" smtClean="0"/>
              <a:t>ялатеке</a:t>
            </a:r>
            <a:r>
              <a:rPr lang="ru-RU" sz="2000" dirty="0" smtClean="0"/>
              <a:t> </a:t>
            </a:r>
            <a:r>
              <a:rPr lang="ru-RU" sz="2000" dirty="0" err="1" smtClean="0"/>
              <a:t>арасть</a:t>
            </a:r>
            <a:r>
              <a:rPr lang="ru-RU" sz="2000" dirty="0" smtClean="0"/>
              <a:t>.</a:t>
            </a:r>
          </a:p>
          <a:p>
            <a:pPr marL="0" indent="0" algn="ctr">
              <a:buNone/>
            </a:pPr>
            <a:r>
              <a:rPr lang="ru-RU" sz="2000" dirty="0" err="1" smtClean="0"/>
              <a:t>Зяро</a:t>
            </a:r>
            <a:r>
              <a:rPr lang="ru-RU" sz="2000" dirty="0" smtClean="0"/>
              <a:t> </a:t>
            </a:r>
            <a:r>
              <a:rPr lang="ru-RU" sz="2000" dirty="0" err="1" smtClean="0"/>
              <a:t>кадовсть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эйстэдест</a:t>
            </a:r>
            <a:r>
              <a:rPr lang="ru-RU" sz="2000" dirty="0" smtClean="0"/>
              <a:t>?</a:t>
            </a:r>
          </a:p>
          <a:p>
            <a:pPr marL="0" indent="0" algn="ctr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И. </a:t>
            </a:r>
            <a:r>
              <a:rPr lang="ru-RU" sz="2000" dirty="0" err="1" smtClean="0"/>
              <a:t>Самаркин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91624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0347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                              </a:t>
            </a:r>
            <a:r>
              <a:rPr lang="ru-RU" sz="2000" dirty="0" err="1" smtClean="0"/>
              <a:t>Омбоце</a:t>
            </a:r>
            <a:r>
              <a:rPr lang="ru-RU" sz="2000" dirty="0" smtClean="0"/>
              <a:t> </a:t>
            </a:r>
            <a:r>
              <a:rPr lang="ru-RU" sz="2000" dirty="0" err="1" smtClean="0"/>
              <a:t>урокось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 Используя словосочетания для справок , допишите пословицы: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Тол палы-… .</a:t>
            </a:r>
          </a:p>
          <a:p>
            <a:r>
              <a:rPr lang="ru-RU" sz="2000" dirty="0" smtClean="0"/>
              <a:t>Косо </a:t>
            </a:r>
            <a:r>
              <a:rPr lang="ru-RU" sz="2000" dirty="0" err="1" smtClean="0"/>
              <a:t>ёндол</a:t>
            </a:r>
            <a:r>
              <a:rPr lang="ru-RU" sz="2000" dirty="0" smtClean="0"/>
              <a:t>,-… .</a:t>
            </a:r>
          </a:p>
          <a:p>
            <a:r>
              <a:rPr lang="ru-RU" sz="2000" dirty="0" smtClean="0"/>
              <a:t>Кува юты, … .</a:t>
            </a:r>
          </a:p>
          <a:p>
            <a:r>
              <a:rPr lang="ru-RU" sz="2000" dirty="0" err="1" smtClean="0"/>
              <a:t>Келесь</a:t>
            </a:r>
            <a:r>
              <a:rPr lang="ru-RU" sz="2000" dirty="0" smtClean="0"/>
              <a:t> </a:t>
            </a:r>
            <a:r>
              <a:rPr lang="ru-RU" sz="2000" dirty="0" err="1" smtClean="0"/>
              <a:t>вечки</a:t>
            </a:r>
            <a:r>
              <a:rPr lang="ru-RU" sz="2000" dirty="0" smtClean="0"/>
              <a:t> </a:t>
            </a:r>
            <a:r>
              <a:rPr lang="ru-RU" sz="2000" dirty="0" err="1" smtClean="0"/>
              <a:t>тантей</a:t>
            </a:r>
            <a:r>
              <a:rPr lang="ru-RU" sz="2000" dirty="0" smtClean="0"/>
              <a:t>, … .</a:t>
            </a:r>
          </a:p>
          <a:p>
            <a:r>
              <a:rPr lang="ru-RU" sz="2000" dirty="0" err="1" smtClean="0"/>
              <a:t>Паро</a:t>
            </a:r>
            <a:r>
              <a:rPr lang="ru-RU" sz="2000" dirty="0" smtClean="0"/>
              <a:t> </a:t>
            </a:r>
            <a:r>
              <a:rPr lang="ru-RU" sz="2000" dirty="0" err="1" smtClean="0"/>
              <a:t>тевенть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теема</a:t>
            </a:r>
            <a:r>
              <a:rPr lang="ru-RU" sz="2000" dirty="0" smtClean="0"/>
              <a:t> - … .</a:t>
            </a:r>
          </a:p>
          <a:p>
            <a:r>
              <a:rPr lang="ru-RU" sz="2000" dirty="0" err="1" smtClean="0"/>
              <a:t>Чинек-венек</a:t>
            </a:r>
            <a:r>
              <a:rPr lang="ru-RU" sz="2000" dirty="0" smtClean="0"/>
              <a:t> </a:t>
            </a:r>
            <a:r>
              <a:rPr lang="ru-RU" sz="2000" dirty="0" err="1" smtClean="0"/>
              <a:t>яжи</a:t>
            </a:r>
            <a:r>
              <a:rPr lang="ru-RU" sz="2000" dirty="0" smtClean="0"/>
              <a:t>, … .</a:t>
            </a:r>
          </a:p>
          <a:p>
            <a:endParaRPr lang="ru-RU" sz="2000" dirty="0"/>
          </a:p>
          <a:p>
            <a:endParaRPr lang="ru-RU" sz="2000" i="1" u="sng" dirty="0" smtClean="0"/>
          </a:p>
          <a:p>
            <a:r>
              <a:rPr lang="ru-RU" sz="2000" i="1" u="sng" dirty="0" smtClean="0"/>
              <a:t>Словосочетания для справок</a:t>
            </a:r>
            <a:r>
              <a:rPr lang="ru-RU" sz="2000" i="1" dirty="0" smtClean="0"/>
              <a:t>:  </a:t>
            </a:r>
            <a:r>
              <a:rPr lang="ru-RU" sz="2000" i="1" dirty="0" err="1" smtClean="0"/>
              <a:t>валдо</a:t>
            </a:r>
            <a:r>
              <a:rPr lang="ru-RU" sz="2000" i="1" dirty="0" smtClean="0"/>
              <a:t> валы; </a:t>
            </a:r>
            <a:r>
              <a:rPr lang="ru-RU" sz="2000" i="1" dirty="0" err="1" smtClean="0"/>
              <a:t>тува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луты</a:t>
            </a:r>
            <a:r>
              <a:rPr lang="ru-RU" sz="2000" i="1" dirty="0" smtClean="0"/>
              <a:t>; </a:t>
            </a:r>
            <a:r>
              <a:rPr lang="ru-RU" sz="2000" i="1" dirty="0" err="1" smtClean="0"/>
              <a:t>берянесь-сонсь</a:t>
            </a:r>
            <a:r>
              <a:rPr lang="ru-RU" sz="2000" i="1" dirty="0" smtClean="0"/>
              <a:t> лиси; </a:t>
            </a:r>
            <a:r>
              <a:rPr lang="ru-RU" sz="2000" i="1" dirty="0" err="1" smtClean="0"/>
              <a:t>тосо</a:t>
            </a:r>
            <a:r>
              <a:rPr lang="ru-RU" sz="2000" i="1" dirty="0" smtClean="0"/>
              <a:t>  </a:t>
            </a:r>
            <a:r>
              <a:rPr lang="ru-RU" sz="2000" i="1" dirty="0" err="1" smtClean="0"/>
              <a:t>пурьгине</a:t>
            </a:r>
            <a:r>
              <a:rPr lang="ru-RU" sz="2000" i="1" dirty="0" smtClean="0"/>
              <a:t>; </a:t>
            </a:r>
            <a:r>
              <a:rPr lang="ru-RU" sz="2000" i="1" dirty="0" err="1" smtClean="0"/>
              <a:t>сельмесь-мазый</a:t>
            </a:r>
            <a:r>
              <a:rPr lang="ru-RU" sz="2000" i="1" dirty="0" smtClean="0"/>
              <a:t>; а почт </a:t>
            </a:r>
            <a:r>
              <a:rPr lang="ru-RU" sz="2000" i="1" dirty="0" err="1" smtClean="0"/>
              <a:t>арасть</a:t>
            </a:r>
            <a:r>
              <a:rPr lang="ru-RU" sz="20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694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2. Добрые советы в виде мордовских народных пословиц получила Оля от своей учительницы. Составьте эти советы из данных слов и запишите их.</a:t>
            </a:r>
            <a:endParaRPr lang="ru-RU" sz="20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87" y="2348880"/>
            <a:ext cx="4287033" cy="32145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348880"/>
            <a:ext cx="4244280" cy="31832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6572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3.Прочитайте считалки. Назовите числительные. Какие они по значению.</a:t>
            </a:r>
            <a:endParaRPr lang="ru-RU" sz="20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04800" y="1556792"/>
            <a:ext cx="4191000" cy="47678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                         </a:t>
            </a:r>
            <a:r>
              <a:rPr lang="ru-RU" sz="2000" dirty="0" err="1" smtClean="0"/>
              <a:t>Ёвкскеть</a:t>
            </a:r>
            <a:r>
              <a:rPr lang="ru-RU" sz="2000" dirty="0" smtClean="0"/>
              <a:t> - </a:t>
            </a:r>
          </a:p>
          <a:p>
            <a:endParaRPr lang="ru-RU" sz="2000" dirty="0" smtClean="0"/>
          </a:p>
          <a:p>
            <a:r>
              <a:rPr lang="ru-RU" sz="2000" dirty="0" smtClean="0"/>
              <a:t>Вейке, </a:t>
            </a:r>
            <a:r>
              <a:rPr lang="ru-RU" sz="2000" dirty="0" err="1" smtClean="0"/>
              <a:t>кавто</a:t>
            </a:r>
            <a:r>
              <a:rPr lang="ru-RU" sz="2000" dirty="0" smtClean="0"/>
              <a:t>, </a:t>
            </a:r>
            <a:r>
              <a:rPr lang="ru-RU" sz="2000" dirty="0" err="1" smtClean="0"/>
              <a:t>колмо</a:t>
            </a:r>
            <a:r>
              <a:rPr lang="ru-RU" sz="2000" dirty="0" smtClean="0"/>
              <a:t>, </a:t>
            </a:r>
            <a:r>
              <a:rPr lang="ru-RU" sz="2000" dirty="0" err="1" smtClean="0"/>
              <a:t>ниле</a:t>
            </a:r>
            <a:r>
              <a:rPr lang="ru-RU" sz="2000" dirty="0" smtClean="0"/>
              <a:t>,</a:t>
            </a:r>
          </a:p>
          <a:p>
            <a:r>
              <a:rPr lang="ru-RU" sz="2000" dirty="0" err="1" smtClean="0"/>
              <a:t>Эряк</a:t>
            </a:r>
            <a:r>
              <a:rPr lang="ru-RU" sz="2000" dirty="0" smtClean="0"/>
              <a:t>, эрзя, </a:t>
            </a:r>
            <a:r>
              <a:rPr lang="ru-RU" sz="2000" dirty="0" err="1" smtClean="0"/>
              <a:t>апак</a:t>
            </a:r>
            <a:r>
              <a:rPr lang="ru-RU" sz="2000" dirty="0" smtClean="0"/>
              <a:t> </a:t>
            </a:r>
            <a:r>
              <a:rPr lang="ru-RU" sz="2000" dirty="0" err="1" smtClean="0"/>
              <a:t>пеле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Саик</a:t>
            </a:r>
            <a:r>
              <a:rPr lang="ru-RU" sz="2000" dirty="0" smtClean="0"/>
              <a:t> </a:t>
            </a:r>
            <a:r>
              <a:rPr lang="ru-RU" sz="2000" dirty="0" err="1" smtClean="0"/>
              <a:t>эрзянь</a:t>
            </a:r>
            <a:r>
              <a:rPr lang="ru-RU" sz="2000" dirty="0" smtClean="0"/>
              <a:t> </a:t>
            </a:r>
            <a:r>
              <a:rPr lang="ru-RU" sz="2000" dirty="0" err="1" smtClean="0"/>
              <a:t>меленть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превс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Мейле </a:t>
            </a:r>
            <a:r>
              <a:rPr lang="ru-RU" sz="2000" dirty="0" err="1" smtClean="0"/>
              <a:t>нолдык</a:t>
            </a:r>
            <a:r>
              <a:rPr lang="ru-RU" sz="2000" dirty="0" smtClean="0"/>
              <a:t> </a:t>
            </a:r>
            <a:r>
              <a:rPr lang="ru-RU" sz="2000" dirty="0" err="1" smtClean="0"/>
              <a:t>сонзэ</a:t>
            </a:r>
            <a:r>
              <a:rPr lang="ru-RU" sz="2000" dirty="0" smtClean="0"/>
              <a:t> </a:t>
            </a:r>
            <a:r>
              <a:rPr lang="ru-RU" sz="2000" dirty="0" err="1" smtClean="0"/>
              <a:t>тевс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Ки пели </a:t>
            </a:r>
            <a:r>
              <a:rPr lang="ru-RU" sz="2000" dirty="0" err="1" smtClean="0"/>
              <a:t>ды</a:t>
            </a:r>
            <a:r>
              <a:rPr lang="ru-RU" sz="2000" dirty="0" smtClean="0"/>
              <a:t> </a:t>
            </a:r>
            <a:r>
              <a:rPr lang="ru-RU" sz="2000" dirty="0" err="1" smtClean="0"/>
              <a:t>пеняци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Се </a:t>
            </a:r>
            <a:r>
              <a:rPr lang="ru-RU" sz="2000" dirty="0" err="1" smtClean="0"/>
              <a:t>прянзо</a:t>
            </a:r>
            <a:r>
              <a:rPr lang="ru-RU" sz="2000" dirty="0" smtClean="0"/>
              <a:t> </a:t>
            </a:r>
            <a:r>
              <a:rPr lang="ru-RU" sz="2000" dirty="0" err="1" smtClean="0"/>
              <a:t>урекс</a:t>
            </a:r>
            <a:r>
              <a:rPr lang="ru-RU" sz="2000" dirty="0" smtClean="0"/>
              <a:t> </a:t>
            </a:r>
            <a:r>
              <a:rPr lang="ru-RU" sz="2000" dirty="0" err="1" smtClean="0"/>
              <a:t>вети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Пелезь</a:t>
            </a:r>
            <a:r>
              <a:rPr lang="ru-RU" sz="2000" dirty="0" smtClean="0"/>
              <a:t> </a:t>
            </a:r>
            <a:r>
              <a:rPr lang="ru-RU" sz="2000" dirty="0" err="1" smtClean="0"/>
              <a:t>эрямо</a:t>
            </a:r>
            <a:r>
              <a:rPr lang="ru-RU" sz="2000" dirty="0" smtClean="0"/>
              <a:t> </a:t>
            </a:r>
            <a:r>
              <a:rPr lang="ru-RU" sz="2000" dirty="0" err="1" smtClean="0"/>
              <a:t>кармат</a:t>
            </a:r>
            <a:r>
              <a:rPr lang="ru-RU" sz="2000" dirty="0" smtClean="0"/>
              <a:t>,</a:t>
            </a:r>
          </a:p>
          <a:p>
            <a:r>
              <a:rPr lang="ru-RU" sz="2000" dirty="0" err="1" smtClean="0"/>
              <a:t>Стяконь</a:t>
            </a:r>
            <a:r>
              <a:rPr lang="ru-RU" sz="2000" dirty="0" smtClean="0"/>
              <a:t> </a:t>
            </a:r>
            <a:r>
              <a:rPr lang="ru-RU" sz="2000" dirty="0" err="1" smtClean="0"/>
              <a:t>кисэ</a:t>
            </a:r>
            <a:r>
              <a:rPr lang="ru-RU" sz="2000" dirty="0" smtClean="0"/>
              <a:t> тон </a:t>
            </a:r>
            <a:r>
              <a:rPr lang="ru-RU" sz="2000" dirty="0" err="1" smtClean="0"/>
              <a:t>ёмат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355976" y="1556792"/>
            <a:ext cx="4343400" cy="47244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err="1" smtClean="0"/>
              <a:t>кавкскеть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Вейке,  </a:t>
            </a:r>
            <a:r>
              <a:rPr lang="ru-RU" sz="2000" dirty="0" err="1" smtClean="0"/>
              <a:t>кавто</a:t>
            </a:r>
            <a:r>
              <a:rPr lang="ru-RU" sz="2000" dirty="0" smtClean="0"/>
              <a:t>, </a:t>
            </a:r>
            <a:r>
              <a:rPr lang="ru-RU" sz="2000" dirty="0" err="1" smtClean="0"/>
              <a:t>колмо</a:t>
            </a:r>
            <a:r>
              <a:rPr lang="ru-RU" sz="2000" dirty="0" smtClean="0"/>
              <a:t>, </a:t>
            </a:r>
            <a:r>
              <a:rPr lang="ru-RU" sz="2000" dirty="0" err="1" smtClean="0"/>
              <a:t>ниле</a:t>
            </a:r>
            <a:r>
              <a:rPr lang="ru-RU" sz="2000" dirty="0" smtClean="0"/>
              <a:t>,</a:t>
            </a:r>
          </a:p>
          <a:p>
            <a:r>
              <a:rPr lang="ru-RU" sz="2000" dirty="0" err="1" smtClean="0"/>
              <a:t>Арды</a:t>
            </a:r>
            <a:r>
              <a:rPr lang="ru-RU" sz="2000" dirty="0" smtClean="0"/>
              <a:t> киска- </a:t>
            </a:r>
            <a:r>
              <a:rPr lang="ru-RU" sz="2000" dirty="0" err="1" smtClean="0"/>
              <a:t>сезнень</a:t>
            </a:r>
            <a:r>
              <a:rPr lang="ru-RU" sz="2000" dirty="0" smtClean="0"/>
              <a:t> пиле,</a:t>
            </a:r>
          </a:p>
          <a:p>
            <a:r>
              <a:rPr lang="ru-RU" sz="2000" dirty="0" err="1" smtClean="0"/>
              <a:t>Пулонь</a:t>
            </a:r>
            <a:r>
              <a:rPr lang="ru-RU" sz="2000" dirty="0" smtClean="0"/>
              <a:t>  </a:t>
            </a:r>
            <a:r>
              <a:rPr lang="ru-RU" sz="2000" dirty="0" err="1" smtClean="0"/>
              <a:t>лепштазь</a:t>
            </a:r>
            <a:r>
              <a:rPr lang="ru-RU" sz="2000" dirty="0" smtClean="0"/>
              <a:t>  сон </a:t>
            </a:r>
            <a:r>
              <a:rPr lang="ru-RU" sz="2000" dirty="0" err="1" smtClean="0"/>
              <a:t>цийни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Ки а пели-се </a:t>
            </a:r>
            <a:r>
              <a:rPr lang="ru-RU" sz="2000" dirty="0" err="1" smtClean="0"/>
              <a:t>изни</a:t>
            </a:r>
            <a:r>
              <a:rPr lang="ru-RU" sz="2000" dirty="0" smtClean="0"/>
              <a:t>!</a:t>
            </a:r>
          </a:p>
          <a:p>
            <a:r>
              <a:rPr lang="ru-RU" sz="2000" dirty="0" err="1" smtClean="0"/>
              <a:t>Мон</a:t>
            </a:r>
            <a:r>
              <a:rPr lang="ru-RU" sz="2000" dirty="0" smtClean="0"/>
              <a:t> </a:t>
            </a:r>
            <a:r>
              <a:rPr lang="ru-RU" sz="2000" dirty="0" err="1" smtClean="0"/>
              <a:t>ловомсто</a:t>
            </a:r>
            <a:r>
              <a:rPr lang="ru-RU" sz="2000" dirty="0" smtClean="0"/>
              <a:t> </a:t>
            </a:r>
            <a:r>
              <a:rPr lang="ru-RU" sz="2000" dirty="0" err="1" smtClean="0"/>
              <a:t>токитинь</a:t>
            </a:r>
            <a:r>
              <a:rPr lang="ru-RU" sz="2000" dirty="0" smtClean="0"/>
              <a:t> </a:t>
            </a:r>
          </a:p>
          <a:p>
            <a:r>
              <a:rPr lang="ru-RU" sz="2000" dirty="0" err="1" smtClean="0"/>
              <a:t>Ды</a:t>
            </a:r>
            <a:r>
              <a:rPr lang="ru-RU" sz="2000" dirty="0" smtClean="0"/>
              <a:t> </a:t>
            </a:r>
            <a:r>
              <a:rPr lang="ru-RU" sz="2000" dirty="0" err="1" smtClean="0"/>
              <a:t>водямо</a:t>
            </a:r>
            <a:r>
              <a:rPr lang="ru-RU" sz="2000" dirty="0" smtClean="0"/>
              <a:t> </a:t>
            </a:r>
            <a:r>
              <a:rPr lang="ru-RU" sz="2000" dirty="0" err="1" smtClean="0"/>
              <a:t>кадытинь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39523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                        </a:t>
            </a:r>
            <a:r>
              <a:rPr lang="ru-RU" sz="2000" dirty="0" err="1" smtClean="0"/>
              <a:t>Колмоце</a:t>
            </a:r>
            <a:r>
              <a:rPr lang="ru-RU" sz="2000" dirty="0" smtClean="0"/>
              <a:t> </a:t>
            </a:r>
            <a:r>
              <a:rPr lang="ru-RU" sz="2000" dirty="0" err="1" smtClean="0"/>
              <a:t>урокось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 запишите числительные цифрами. Ответьте на вопрос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                                            </a:t>
            </a:r>
            <a:r>
              <a:rPr lang="ru-RU" sz="2000" dirty="0" err="1" smtClean="0"/>
              <a:t>Зяро</a:t>
            </a:r>
            <a:r>
              <a:rPr lang="ru-RU" sz="2000" dirty="0" smtClean="0"/>
              <a:t> </a:t>
            </a:r>
            <a:r>
              <a:rPr lang="ru-RU" sz="2000" dirty="0" err="1" smtClean="0"/>
              <a:t>кадовсть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репст</a:t>
            </a:r>
            <a:r>
              <a:rPr lang="ru-RU" sz="2000" dirty="0" smtClean="0"/>
              <a:t>?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/>
              <a:t>Бабам </a:t>
            </a:r>
            <a:r>
              <a:rPr lang="ru-RU" sz="2000" dirty="0" err="1" smtClean="0"/>
              <a:t>сядо</a:t>
            </a:r>
            <a:r>
              <a:rPr lang="ru-RU" sz="2000" dirty="0" smtClean="0"/>
              <a:t> </a:t>
            </a:r>
            <a:r>
              <a:rPr lang="ru-RU" sz="2000" dirty="0" err="1" smtClean="0"/>
              <a:t>репскеть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видсь</a:t>
            </a:r>
            <a:r>
              <a:rPr lang="ru-RU" sz="2000" dirty="0" smtClean="0"/>
              <a:t>.</a:t>
            </a:r>
          </a:p>
          <a:p>
            <a:pPr marL="0" indent="0" algn="ctr">
              <a:buNone/>
            </a:pPr>
            <a:r>
              <a:rPr lang="ru-RU" sz="2000" dirty="0" err="1" smtClean="0"/>
              <a:t>Комсь</a:t>
            </a:r>
            <a:r>
              <a:rPr lang="ru-RU" sz="2000" dirty="0" smtClean="0"/>
              <a:t> </a:t>
            </a:r>
            <a:r>
              <a:rPr lang="ru-RU" sz="2000" dirty="0" err="1" smtClean="0"/>
              <a:t>репскетне</a:t>
            </a:r>
            <a:r>
              <a:rPr lang="ru-RU" sz="2000" dirty="0" smtClean="0"/>
              <a:t> </a:t>
            </a:r>
            <a:r>
              <a:rPr lang="ru-RU" sz="2000" dirty="0" err="1" smtClean="0"/>
              <a:t>тунь</a:t>
            </a:r>
            <a:r>
              <a:rPr lang="ru-RU" sz="2000" dirty="0" smtClean="0"/>
              <a:t> </a:t>
            </a:r>
            <a:r>
              <a:rPr lang="ru-RU" sz="2000" dirty="0" err="1" smtClean="0"/>
              <a:t>эзть</a:t>
            </a:r>
            <a:r>
              <a:rPr lang="ru-RU" sz="2000" dirty="0" smtClean="0"/>
              <a:t> </a:t>
            </a:r>
            <a:r>
              <a:rPr lang="ru-RU" sz="2000" dirty="0" err="1" smtClean="0"/>
              <a:t>лиссть</a:t>
            </a:r>
            <a:r>
              <a:rPr lang="ru-RU" sz="2000" dirty="0" smtClean="0"/>
              <a:t>,</a:t>
            </a:r>
          </a:p>
          <a:p>
            <a:pPr marL="0" indent="0" algn="ctr">
              <a:buNone/>
            </a:pPr>
            <a:r>
              <a:rPr lang="ru-RU" sz="2000" dirty="0" err="1" smtClean="0"/>
              <a:t>Кемень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таргась</a:t>
            </a:r>
            <a:r>
              <a:rPr lang="ru-RU" sz="2000" dirty="0" smtClean="0"/>
              <a:t> </a:t>
            </a:r>
            <a:r>
              <a:rPr lang="ru-RU" sz="2000" dirty="0" err="1" smtClean="0"/>
              <a:t>Васяка</a:t>
            </a:r>
            <a:r>
              <a:rPr lang="ru-RU" sz="2000" dirty="0" smtClean="0"/>
              <a:t>,</a:t>
            </a:r>
          </a:p>
          <a:p>
            <a:pPr marL="0" indent="0" algn="ctr">
              <a:buNone/>
            </a:pPr>
            <a:r>
              <a:rPr lang="ru-RU" sz="2000" dirty="0" smtClean="0"/>
              <a:t>Ниле </a:t>
            </a:r>
            <a:r>
              <a:rPr lang="ru-RU" sz="2000" dirty="0" err="1" smtClean="0"/>
              <a:t>салась</a:t>
            </a:r>
            <a:r>
              <a:rPr lang="ru-RU" sz="2000" dirty="0" smtClean="0"/>
              <a:t> </a:t>
            </a:r>
            <a:r>
              <a:rPr lang="ru-RU" sz="2000" dirty="0" err="1" smtClean="0"/>
              <a:t>сезяка</a:t>
            </a:r>
            <a:r>
              <a:rPr lang="ru-RU" sz="2000" dirty="0" smtClean="0"/>
              <a:t>.</a:t>
            </a:r>
          </a:p>
          <a:p>
            <a:pPr marL="0" indent="0" algn="ctr">
              <a:buNone/>
            </a:pPr>
            <a:r>
              <a:rPr lang="ru-RU" sz="2000" dirty="0" err="1" smtClean="0"/>
              <a:t>Нумолнэсь</a:t>
            </a:r>
            <a:r>
              <a:rPr lang="ru-RU" sz="2000" dirty="0" smtClean="0"/>
              <a:t> </a:t>
            </a:r>
            <a:r>
              <a:rPr lang="ru-RU" sz="2000" dirty="0" err="1" smtClean="0"/>
              <a:t>пирес</a:t>
            </a:r>
            <a:r>
              <a:rPr lang="ru-RU" sz="2000" dirty="0" smtClean="0"/>
              <a:t> </a:t>
            </a:r>
            <a:r>
              <a:rPr lang="ru-RU" sz="2000" dirty="0" err="1" smtClean="0"/>
              <a:t>совсесь</a:t>
            </a:r>
            <a:r>
              <a:rPr lang="ru-RU" sz="2000" dirty="0" smtClean="0"/>
              <a:t>,</a:t>
            </a:r>
          </a:p>
          <a:p>
            <a:pPr marL="0" indent="0" algn="ctr">
              <a:buNone/>
            </a:pPr>
            <a:r>
              <a:rPr lang="ru-RU" sz="2000" dirty="0" err="1" smtClean="0"/>
              <a:t>Кавксо</a:t>
            </a:r>
            <a:r>
              <a:rPr lang="ru-RU" sz="2000" dirty="0" smtClean="0"/>
              <a:t> </a:t>
            </a:r>
            <a:r>
              <a:rPr lang="ru-RU" sz="2000" dirty="0" err="1" smtClean="0"/>
              <a:t>репскеть</a:t>
            </a:r>
            <a:r>
              <a:rPr lang="ru-RU" sz="2000" dirty="0" smtClean="0"/>
              <a:t> сон </a:t>
            </a:r>
            <a:r>
              <a:rPr lang="ru-RU" sz="2000" dirty="0" err="1" smtClean="0"/>
              <a:t>порнесь</a:t>
            </a:r>
            <a:r>
              <a:rPr lang="ru-RU" sz="2000" dirty="0" smtClean="0"/>
              <a:t>.</a:t>
            </a:r>
          </a:p>
          <a:p>
            <a:pPr marL="0" indent="0" algn="ctr">
              <a:buNone/>
            </a:pPr>
            <a:r>
              <a:rPr lang="ru-RU" sz="2000" dirty="0" err="1" smtClean="0"/>
              <a:t>Кавто</a:t>
            </a:r>
            <a:r>
              <a:rPr lang="ru-RU" sz="2000" dirty="0" smtClean="0"/>
              <a:t> </a:t>
            </a:r>
            <a:r>
              <a:rPr lang="ru-RU" sz="2000" dirty="0" err="1" smtClean="0"/>
              <a:t>мусть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Ванянь</a:t>
            </a:r>
            <a:r>
              <a:rPr lang="ru-RU" sz="2000" dirty="0" smtClean="0"/>
              <a:t> </a:t>
            </a:r>
            <a:r>
              <a:rPr lang="ru-RU" sz="2000" dirty="0" err="1" smtClean="0"/>
              <a:t>зепстэнзэ</a:t>
            </a:r>
            <a:r>
              <a:rPr lang="ru-RU" sz="2000" dirty="0" smtClean="0"/>
              <a:t>.</a:t>
            </a:r>
          </a:p>
          <a:p>
            <a:pPr marL="0" indent="0" algn="ctr">
              <a:buNone/>
            </a:pPr>
            <a:r>
              <a:rPr lang="ru-RU" sz="2000" dirty="0" err="1" smtClean="0"/>
              <a:t>Зяро</a:t>
            </a:r>
            <a:r>
              <a:rPr lang="ru-RU" sz="2000" dirty="0" smtClean="0"/>
              <a:t> </a:t>
            </a:r>
            <a:r>
              <a:rPr lang="ru-RU" sz="2000" dirty="0" err="1" smtClean="0"/>
              <a:t>кадовсть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весемезэ</a:t>
            </a:r>
            <a:r>
              <a:rPr lang="ru-RU" sz="2000" dirty="0" smtClean="0"/>
              <a:t>?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                      </a:t>
            </a:r>
            <a:r>
              <a:rPr lang="ru-RU" sz="2000" dirty="0" err="1" smtClean="0"/>
              <a:t>С.Люлякина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990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</TotalTime>
  <Words>784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ВАЛМЕРЕВКСТ. ЛОВОМКАТ Пословицы. Считалки  </vt:lpstr>
      <vt:lpstr>                            Васенце урокось 1. Прочитайте и перескажите содержание.</vt:lpstr>
      <vt:lpstr>2. Переведите пословицы. Найдите числительные. Какие они по значению?</vt:lpstr>
      <vt:lpstr>3. Выучите считалку</vt:lpstr>
      <vt:lpstr>4. Найдите собирательное числительное. Ответьте на вопрос.</vt:lpstr>
      <vt:lpstr>                                             Омбоце урокось 1. Используя словосочетания для справок , допишите пословицы:</vt:lpstr>
      <vt:lpstr>2. Добрые советы в виде мордовских народных пословиц получила Оля от своей учительницы. Составьте эти советы из данных слов и запишите их.</vt:lpstr>
      <vt:lpstr>3.Прочитайте считалки. Назовите числительные. Какие они по значению.</vt:lpstr>
      <vt:lpstr>                                       Колмоце урокось 1. запишите числительные цифрами. Ответьте на вопрос</vt:lpstr>
      <vt:lpstr>Презентация PowerPoint</vt:lpstr>
      <vt:lpstr>2. Прочитайте пословицы на русском и эрзянском языках. Используя справочный материал, к какой теме относится пословица.</vt:lpstr>
      <vt:lpstr>3.Вместо точек вставьте подходящие  по смыслу слова. Получившийся текст перескажите.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ВАЛМЕРЕВКСТ. ЛОВОМКАТ Пословицы. Считалки  Васенце урокось</dc:title>
  <dc:creator>User</dc:creator>
  <cp:lastModifiedBy>User</cp:lastModifiedBy>
  <cp:revision>17</cp:revision>
  <dcterms:created xsi:type="dcterms:W3CDTF">2018-01-27T14:46:05Z</dcterms:created>
  <dcterms:modified xsi:type="dcterms:W3CDTF">2018-01-27T17:31:48Z</dcterms:modified>
</cp:coreProperties>
</file>