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571480"/>
            <a:ext cx="5105400" cy="681022"/>
          </a:xfrm>
        </p:spPr>
        <p:txBody>
          <a:bodyPr/>
          <a:lstStyle/>
          <a:p>
            <a:r>
              <a:rPr lang="ru-RU" sz="1600" dirty="0" err="1" smtClean="0"/>
              <a:t>Мбоу</a:t>
            </a:r>
            <a:r>
              <a:rPr lang="ru-RU" sz="1600" dirty="0" smtClean="0"/>
              <a:t> «</a:t>
            </a:r>
            <a:r>
              <a:rPr lang="ru-RU" sz="1600" dirty="0" err="1" smtClean="0"/>
              <a:t>НовоозЕРНОВСКАЯ</a:t>
            </a:r>
            <a:r>
              <a:rPr lang="ru-RU" sz="1600" dirty="0" smtClean="0"/>
              <a:t> СРЕДНЯЯ ШКОЛА Г.Евпатории Республики </a:t>
            </a:r>
            <a:r>
              <a:rPr lang="ru-RU" sz="1600" dirty="0" err="1" smtClean="0"/>
              <a:t>крым</a:t>
            </a:r>
            <a:r>
              <a:rPr lang="ru-RU" sz="1600" dirty="0" smtClean="0"/>
              <a:t> »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643050"/>
            <a:ext cx="577594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Презентация урока 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физической культуре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теме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«Гимнастика с элементами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кробатики» в 1 классе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5143512"/>
            <a:ext cx="52982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Составила учитель 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начальных классов: Мигачева Е.Н.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428604"/>
            <a:ext cx="2313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Рефлексия.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857232"/>
            <a:ext cx="764386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знаний о пользе предлагаемых  заданий с целью мотивации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учащихся  к более внимательному  выполнению  учебной деятельности,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стремление выполнять задания  правильно и эффективно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286124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  для учащихся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 знаний о влиянии занятий гимнастикой на организм,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endParaRPr lang="ru-RU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стремления  к   познавательной деятельности;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endParaRPr lang="ru-RU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приобщение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систематическим занятиям.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32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857364"/>
            <a:ext cx="7358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Молодцы,спасибо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за урок!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article32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571876"/>
            <a:ext cx="2847975" cy="2847975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2906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77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Цели урока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1.Овладение элементами акробатики, дальнейшее их совершенствование. </a:t>
            </a:r>
            <a:endParaRPr lang="ru-RU" sz="2800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00240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Формирование практических умений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786058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Повторение перекатов в группировке и стойки на лопатках.</a:t>
            </a:r>
            <a:endParaRPr lang="ru-RU" sz="28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000504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Дальнейшее обучение кувыркам вперед.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000636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Развитие ловкости и быстроты в подвижных играх</a:t>
            </a: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642918"/>
            <a:ext cx="75723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урока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</a:t>
            </a:r>
          </a:p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1 классе урок 35 минут</a:t>
            </a:r>
          </a:p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Вводно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подготовительная часть - 10 мин.</a:t>
            </a: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Основная часть - 20 минут</a:t>
            </a: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Заключительная часть - 5 минут.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5729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Вводно</a:t>
            </a:r>
            <a:r>
              <a:rPr lang="ru-RU" b="1" dirty="0" smtClean="0">
                <a:solidFill>
                  <a:srgbClr val="FF0000"/>
                </a:solidFill>
              </a:rPr>
              <a:t> - подготовительная часть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785794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Вход в спортивный зал, построение в шеренгу,      приветствие, расчет по порядку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IMG_20161005_111346.jpg"/>
          <p:cNvPicPr>
            <a:picLocks noChangeAspect="1"/>
          </p:cNvPicPr>
          <p:nvPr/>
        </p:nvPicPr>
        <p:blipFill>
          <a:blip r:embed="rId2" cstate="print"/>
          <a:srcRect t="23077" b="12820"/>
          <a:stretch>
            <a:fillRect/>
          </a:stretch>
        </p:blipFill>
        <p:spPr>
          <a:xfrm>
            <a:off x="642910" y="1500174"/>
            <a:ext cx="5497821" cy="2643206"/>
          </a:xfrm>
          <a:prstGeom prst="rect">
            <a:avLst/>
          </a:prstGeom>
        </p:spPr>
      </p:pic>
      <p:pic>
        <p:nvPicPr>
          <p:cNvPr id="6" name="Рисунок 5" descr="IMG_20161005_111441.jpg"/>
          <p:cNvPicPr>
            <a:picLocks noChangeAspect="1"/>
          </p:cNvPicPr>
          <p:nvPr/>
        </p:nvPicPr>
        <p:blipFill>
          <a:blip r:embed="rId3"/>
          <a:srcRect t="40563" r="25301" b="20883"/>
          <a:stretch>
            <a:fillRect/>
          </a:stretch>
        </p:blipFill>
        <p:spPr>
          <a:xfrm>
            <a:off x="1910934" y="4214818"/>
            <a:ext cx="6090090" cy="235745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</a:t>
            </a:r>
            <a:r>
              <a:rPr lang="ru-RU" sz="2800" b="1" dirty="0" err="1" smtClean="0"/>
              <a:t>Общеразвивающие</a:t>
            </a:r>
            <a:r>
              <a:rPr lang="ru-RU" sz="2800" b="1" dirty="0" smtClean="0"/>
              <a:t> </a:t>
            </a:r>
            <a:r>
              <a:rPr lang="ru-RU" sz="2800" b="1" dirty="0" smtClean="0"/>
              <a:t>упражнения </a:t>
            </a:r>
            <a:r>
              <a:rPr lang="ru-RU" sz="2800" b="1" dirty="0" smtClean="0"/>
              <a:t>на </a:t>
            </a:r>
            <a:r>
              <a:rPr lang="ru-RU" sz="2800" b="1" dirty="0" smtClean="0"/>
              <a:t>месте</a:t>
            </a:r>
            <a:endParaRPr lang="ru-RU" sz="2800" b="1" dirty="0"/>
          </a:p>
        </p:txBody>
      </p:sp>
      <p:pic>
        <p:nvPicPr>
          <p:cNvPr id="3" name="Рисунок 2" descr="IMG_20161005_112143.jpg"/>
          <p:cNvPicPr>
            <a:picLocks noChangeAspect="1"/>
          </p:cNvPicPr>
          <p:nvPr/>
        </p:nvPicPr>
        <p:blipFill>
          <a:blip r:embed="rId2" cstate="print"/>
          <a:srcRect t="27084"/>
          <a:stretch>
            <a:fillRect/>
          </a:stretch>
        </p:blipFill>
        <p:spPr>
          <a:xfrm>
            <a:off x="214282" y="857232"/>
            <a:ext cx="4572000" cy="2500306"/>
          </a:xfrm>
          <a:prstGeom prst="rect">
            <a:avLst/>
          </a:prstGeom>
        </p:spPr>
      </p:pic>
      <p:pic>
        <p:nvPicPr>
          <p:cNvPr id="4" name="Рисунок 3" descr="IMG_20161005_112153.jpg"/>
          <p:cNvPicPr>
            <a:picLocks noChangeAspect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>
          <a:xfrm>
            <a:off x="3929058" y="2428868"/>
            <a:ext cx="4143404" cy="2486037"/>
          </a:xfrm>
          <a:prstGeom prst="rect">
            <a:avLst/>
          </a:prstGeom>
        </p:spPr>
      </p:pic>
      <p:pic>
        <p:nvPicPr>
          <p:cNvPr id="5" name="Рисунок 4" descr="IMG_20161005_1125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714752"/>
            <a:ext cx="3524275" cy="264320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357166"/>
            <a:ext cx="3678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Основная часть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44" y="714356"/>
            <a:ext cx="79296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Повторение  подводящих   упражнений по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акробатике.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20161116_130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3714776" cy="2786082"/>
          </a:xfrm>
          <a:prstGeom prst="roundRect">
            <a:avLst/>
          </a:prstGeom>
        </p:spPr>
      </p:pic>
      <p:pic>
        <p:nvPicPr>
          <p:cNvPr id="5" name="Рисунок 4" descr="IMG_20161116_131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643050"/>
            <a:ext cx="3810025" cy="2857519"/>
          </a:xfrm>
          <a:prstGeom prst="roundRect">
            <a:avLst/>
          </a:prstGeom>
        </p:spPr>
      </p:pic>
      <p:pic>
        <p:nvPicPr>
          <p:cNvPr id="6" name="Рисунок 5" descr="IMG_20161116_131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643314"/>
            <a:ext cx="2250279" cy="3000372"/>
          </a:xfrm>
          <a:prstGeom prst="trapezoid">
            <a:avLst/>
          </a:prstGeom>
        </p:spPr>
      </p:pic>
      <p:pic>
        <p:nvPicPr>
          <p:cNvPr id="8" name="Рисунок 7" descr="IMG_20161116_1314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3643314"/>
            <a:ext cx="2286016" cy="3048022"/>
          </a:xfrm>
          <a:prstGeom prst="trapezoid">
            <a:avLst/>
          </a:prstGeom>
        </p:spPr>
      </p:pic>
      <p:pic>
        <p:nvPicPr>
          <p:cNvPr id="9" name="Рисунок 8" descr="IMG_20161116_1317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3643314"/>
            <a:ext cx="2285998" cy="3047997"/>
          </a:xfrm>
          <a:prstGeom prst="trapezoid">
            <a:avLst/>
          </a:prstGeom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Упражнение на равновесие</a:t>
            </a:r>
            <a:endParaRPr lang="ru-RU" sz="2800" b="1" dirty="0"/>
          </a:p>
        </p:txBody>
      </p:sp>
      <p:pic>
        <p:nvPicPr>
          <p:cNvPr id="3" name="Рисунок 2" descr="IMG_20161005_113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00108"/>
            <a:ext cx="4476749" cy="3357562"/>
          </a:xfrm>
          <a:prstGeom prst="teardrop">
            <a:avLst/>
          </a:prstGeom>
        </p:spPr>
      </p:pic>
      <p:pic>
        <p:nvPicPr>
          <p:cNvPr id="4" name="Рисунок 3" descr="IMG_20161005_113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214686"/>
            <a:ext cx="4500562" cy="3375422"/>
          </a:xfrm>
          <a:prstGeom prst="teardrop">
            <a:avLst/>
          </a:prstGeom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61116_132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7" y="285729"/>
            <a:ext cx="2667017" cy="2000263"/>
          </a:xfrm>
          <a:prstGeom prst="plaque">
            <a:avLst/>
          </a:prstGeom>
        </p:spPr>
      </p:pic>
      <p:pic>
        <p:nvPicPr>
          <p:cNvPr id="4" name="Рисунок 3" descr="IMG_20161116_132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14290"/>
            <a:ext cx="3000396" cy="2250297"/>
          </a:xfrm>
          <a:prstGeom prst="plaque">
            <a:avLst/>
          </a:prstGeom>
        </p:spPr>
      </p:pic>
      <p:pic>
        <p:nvPicPr>
          <p:cNvPr id="5" name="Рисунок 4" descr="IMG_20161116_1325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071678"/>
            <a:ext cx="1928826" cy="2571768"/>
          </a:xfrm>
          <a:prstGeom prst="snip2DiagRect">
            <a:avLst/>
          </a:prstGeom>
        </p:spPr>
      </p:pic>
      <p:pic>
        <p:nvPicPr>
          <p:cNvPr id="6" name="Рисунок 5" descr="IMG_20161116_1324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2071678"/>
            <a:ext cx="1928826" cy="2571768"/>
          </a:xfrm>
          <a:prstGeom prst="snip2DiagRect">
            <a:avLst/>
          </a:prstGeom>
        </p:spPr>
      </p:pic>
      <p:pic>
        <p:nvPicPr>
          <p:cNvPr id="7" name="Рисунок 6" descr="IMG_20161116_132921.jpg"/>
          <p:cNvPicPr>
            <a:picLocks noChangeAspect="1"/>
          </p:cNvPicPr>
          <p:nvPr/>
        </p:nvPicPr>
        <p:blipFill>
          <a:blip r:embed="rId6" cstate="print"/>
          <a:srcRect r="8510"/>
          <a:stretch>
            <a:fillRect/>
          </a:stretch>
        </p:blipFill>
        <p:spPr>
          <a:xfrm>
            <a:off x="3143240" y="4143380"/>
            <a:ext cx="3071834" cy="2518166"/>
          </a:xfrm>
          <a:prstGeom prst="roundRect">
            <a:avLst/>
          </a:prstGeom>
        </p:spPr>
      </p:pic>
      <p:pic>
        <p:nvPicPr>
          <p:cNvPr id="8" name="Рисунок 7" descr="IMG_20161116_133013.jpg"/>
          <p:cNvPicPr>
            <a:picLocks noChangeAspect="1"/>
          </p:cNvPicPr>
          <p:nvPr/>
        </p:nvPicPr>
        <p:blipFill>
          <a:blip r:embed="rId7" cstate="print"/>
          <a:srcRect l="2857" t="6429" r="22857" b="9999"/>
          <a:stretch>
            <a:fillRect/>
          </a:stretch>
        </p:blipFill>
        <p:spPr>
          <a:xfrm>
            <a:off x="6143636" y="3857628"/>
            <a:ext cx="1857388" cy="2786082"/>
          </a:xfrm>
          <a:prstGeom prst="round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500042"/>
            <a:ext cx="1960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7) Мостик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85992"/>
            <a:ext cx="23640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8) Лазание </a:t>
            </a:r>
            <a:endParaRPr lang="ru-RU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по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канату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72009"/>
            <a:ext cx="32146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9) Поднимание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ног, на гимнастической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стенке.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Игра «Чувство времени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3" name="Рисунок 2" descr="IMG_20161005_112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4762534" cy="3571900"/>
          </a:xfrm>
          <a:prstGeom prst="ellipse">
            <a:avLst/>
          </a:prstGeom>
        </p:spPr>
      </p:pic>
      <p:pic>
        <p:nvPicPr>
          <p:cNvPr id="4" name="Рисунок 3" descr="IMG_20161005_112513.jpg"/>
          <p:cNvPicPr>
            <a:picLocks noChangeAspect="1"/>
          </p:cNvPicPr>
          <p:nvPr/>
        </p:nvPicPr>
        <p:blipFill>
          <a:blip r:embed="rId3"/>
          <a:srcRect l="10870" r="13043" b="20289"/>
          <a:stretch>
            <a:fillRect/>
          </a:stretch>
        </p:blipFill>
        <p:spPr>
          <a:xfrm>
            <a:off x="3357554" y="2928934"/>
            <a:ext cx="4727896" cy="3714775"/>
          </a:xfrm>
          <a:prstGeom prst="ellipse">
            <a:avLst/>
          </a:prstGeom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165</TotalTime>
  <Words>181</Words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Мбоу «НовоозЕРНОВСКАЯ СРЕДНЯЯ ШКОЛА Г.Евпатории Республики крым 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«НовоозЕРНОВСКАЯ СРЕДНЯЯ ШКОЛА Г.Евпатории Республики крым » </dc:title>
  <dc:creator>Пользователь</dc:creator>
  <cp:lastModifiedBy>Пользователь Windows</cp:lastModifiedBy>
  <cp:revision>18</cp:revision>
  <dcterms:created xsi:type="dcterms:W3CDTF">2016-11-16T10:43:37Z</dcterms:created>
  <dcterms:modified xsi:type="dcterms:W3CDTF">2016-11-20T13:01:05Z</dcterms:modified>
</cp:coreProperties>
</file>