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214" y="1931691"/>
            <a:ext cx="7772400" cy="178010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Гимнастика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437112"/>
            <a:ext cx="3744416" cy="14732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Выполнила :</a:t>
            </a:r>
          </a:p>
          <a:p>
            <a:pPr algn="l"/>
            <a:r>
              <a:rPr lang="ru-RU" dirty="0" smtClean="0"/>
              <a:t>Учитель физической культуры  МБОУ СОШ №17 г.Новый Уренгой</a:t>
            </a:r>
          </a:p>
          <a:p>
            <a:pPr algn="l"/>
            <a:r>
              <a:rPr lang="ru-RU" dirty="0" smtClean="0"/>
              <a:t>Шабалина И.В.</a:t>
            </a:r>
            <a:endParaRPr lang="ru-RU" dirty="0" smtClean="0"/>
          </a:p>
        </p:txBody>
      </p:sp>
      <p:sp>
        <p:nvSpPr>
          <p:cNvPr id="4" name="AutoShape 2" descr="http://upload.wikimedia.org/wikipedia/commons/1/12/Gymnastics_(artistic)_pictogra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upload.wikimedia.org/wikipedia/commons/1/12/Gymnastics_(artistic)_pictogram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basik.ru/images/sport_gymnastics/01_sport_gymnas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83" y="4195806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chool45sport.ucoz.ru/givnastica/world_gymnastics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83" y="764704"/>
            <a:ext cx="4062188" cy="182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mn.ru/images/32376/38/323763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23081"/>
            <a:ext cx="3221757" cy="1750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43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16832"/>
            <a:ext cx="4896543" cy="4536504"/>
          </a:xfrm>
        </p:spPr>
        <p:txBody>
          <a:bodyPr/>
          <a:lstStyle/>
          <a:p>
            <a:r>
              <a:rPr lang="ru-RU" b="1" dirty="0"/>
              <a:t>Андрианов, Николай </a:t>
            </a:r>
            <a:r>
              <a:rPr lang="ru-RU" b="1" dirty="0" smtClean="0"/>
              <a:t>Ефимович - </a:t>
            </a:r>
          </a:p>
          <a:p>
            <a:r>
              <a:rPr lang="ru-RU" dirty="0"/>
              <a:t>выдающийся советский гимнаст, обладатель 15 олимпийских наград, в том числе 7 золотых, завоёванных на трёх Олимпиадах (1972, 1976, 1980), многократный чемпион мира, Европы и СССР.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Знаменитые российские и советские гимнасты</a:t>
            </a:r>
            <a:endParaRPr lang="ru-RU" dirty="0"/>
          </a:p>
        </p:txBody>
      </p:sp>
      <p:pic>
        <p:nvPicPr>
          <p:cNvPr id="5122" name="Picture 2" descr="http://img1.liveinternet.ru/images/attach/b/0/51/200/51200854_Andrianov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7318"/>
            <a:ext cx="36415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83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4608512" cy="4608512"/>
          </a:xfrm>
        </p:spPr>
        <p:txBody>
          <a:bodyPr>
            <a:normAutofit/>
          </a:bodyPr>
          <a:lstStyle/>
          <a:p>
            <a:r>
              <a:rPr lang="ru-RU" b="1" dirty="0"/>
              <a:t>Корбут, Ольга </a:t>
            </a:r>
            <a:r>
              <a:rPr lang="ru-RU" b="1" dirty="0" smtClean="0"/>
              <a:t>Валентиновна – </a:t>
            </a:r>
          </a:p>
          <a:p>
            <a:pPr marL="0" indent="0">
              <a:buNone/>
            </a:pPr>
            <a:r>
              <a:rPr lang="ru-RU" dirty="0" smtClean="0"/>
              <a:t>советская</a:t>
            </a:r>
            <a:r>
              <a:rPr lang="ru-RU" dirty="0"/>
              <a:t> гимнастка, четырёхкратная олимпийская чемпионка, заслуженный мастер спорта СССР (</a:t>
            </a:r>
            <a:r>
              <a:rPr lang="ru-RU" dirty="0" smtClean="0"/>
              <a:t>1972), 4-кратная </a:t>
            </a:r>
            <a:r>
              <a:rPr lang="ru-RU" dirty="0"/>
              <a:t>олимпийская </a:t>
            </a:r>
            <a:r>
              <a:rPr lang="ru-RU" dirty="0" smtClean="0"/>
              <a:t>чемпионка, двукратная </a:t>
            </a:r>
            <a:r>
              <a:rPr lang="ru-RU" dirty="0"/>
              <a:t>вице-чемпионка Олимпийских игр (1972 — брусья, 1976 — бревно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146" name="Picture 2" descr="http://img1.liveinternet.ru/images/attach/c/1/63/445/63445834_Olga_Korb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755" y="1340768"/>
            <a:ext cx="3466372" cy="46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38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4824535" cy="4392488"/>
          </a:xfrm>
        </p:spPr>
        <p:txBody>
          <a:bodyPr>
            <a:normAutofit/>
          </a:bodyPr>
          <a:lstStyle/>
          <a:p>
            <a:r>
              <a:rPr lang="ru-RU" b="1" dirty="0"/>
              <a:t>Алексей Юрьевич Немов</a:t>
            </a:r>
            <a:r>
              <a:rPr lang="ru-RU" dirty="0"/>
              <a:t> </a:t>
            </a:r>
            <a:r>
              <a:rPr lang="ru-RU" dirty="0" smtClean="0"/>
              <a:t>- российский гимнаст, </a:t>
            </a:r>
            <a:r>
              <a:rPr lang="ru-RU" dirty="0"/>
              <a:t>4-кратный олимпийский </a:t>
            </a:r>
            <a:r>
              <a:rPr lang="ru-RU" dirty="0" smtClean="0"/>
              <a:t>чемпион.</a:t>
            </a:r>
          </a:p>
          <a:p>
            <a:r>
              <a:rPr lang="ru-RU" dirty="0" smtClean="0"/>
              <a:t>Награды : 2 золотых, 1 серебряная и 3 бронзовых медали на Олимпийских Играх в Атланте (1996), 2 золотых, 1 серебряная и 3 бронзовых медали на Олимпийских играх в Сиднее (2000).</a:t>
            </a:r>
            <a:endParaRPr lang="ru-RU" dirty="0"/>
          </a:p>
        </p:txBody>
      </p:sp>
      <p:pic>
        <p:nvPicPr>
          <p:cNvPr id="7170" name="Picture 2" descr="http://s019.radikal.ru/i603/1204/b3/4a26a01afc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095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17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4824536" cy="4608512"/>
          </a:xfrm>
        </p:spPr>
        <p:txBody>
          <a:bodyPr/>
          <a:lstStyle/>
          <a:p>
            <a:r>
              <a:rPr lang="ru-RU" b="1" dirty="0"/>
              <a:t>Мустафина, </a:t>
            </a:r>
            <a:r>
              <a:rPr lang="ru-RU" b="1" dirty="0" smtClean="0"/>
              <a:t>Алия Фаргатовна </a:t>
            </a:r>
            <a:r>
              <a:rPr lang="ru-RU" dirty="0" smtClean="0"/>
              <a:t>- </a:t>
            </a:r>
            <a:r>
              <a:rPr lang="ru-RU" dirty="0"/>
              <a:t>российская гимнастка. Олимпийская чемпионка 2012 года в упражнении на брусьях, серебряный и двукратный бронзовый призёр Олимпиады 2012 года. Трёхкратная чемпионка мира, трехкратная чемпионка Европы, многократный призер чемпионатов мира и Европы. </a:t>
            </a:r>
          </a:p>
          <a:p>
            <a:endParaRPr lang="ru-RU" dirty="0"/>
          </a:p>
        </p:txBody>
      </p:sp>
      <p:pic>
        <p:nvPicPr>
          <p:cNvPr id="8194" name="Picture 2" descr="London 2012 Aliya Mustaf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460" y="1484784"/>
            <a:ext cx="2520280" cy="46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343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14096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 !</a:t>
            </a:r>
            <a:r>
              <a:rPr lang="ru-RU" dirty="0" smtClean="0"/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217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r>
              <a:rPr lang="ru-RU" dirty="0" smtClean="0"/>
              <a:t>Гимнастика - </a:t>
            </a:r>
            <a:r>
              <a:rPr lang="ru-RU" dirty="0"/>
              <a:t>один из наиболее популярных видов спорта и физической </a:t>
            </a:r>
            <a:r>
              <a:rPr lang="ru-RU" dirty="0" smtClean="0"/>
              <a:t>культуры, включающий в себя выполнение упражнений на различных снарядах.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4" name="AutoShape 2" descr="http://cs311826.vk.me/v311826778/2472/cnyLqMoGZS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cs311826.vk.me/v311826778/2472/cnyLqMoGZSw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861048"/>
            <a:ext cx="3364880" cy="2240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170006"/>
            <a:ext cx="2950050" cy="191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522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008" y="2852936"/>
            <a:ext cx="8928992" cy="3960440"/>
          </a:xfrm>
        </p:spPr>
        <p:txBody>
          <a:bodyPr>
            <a:normAutofit/>
          </a:bodyPr>
          <a:lstStyle/>
          <a:p>
            <a:r>
              <a:rPr lang="ru-RU" sz="2000" dirty="0"/>
              <a:t>Гимнастика как одно из средств физического воспитания имеет многовековую историю. Гимнастические упражнения были известны еще за 3000 лет до нашей эры в древнем Китае и древней Индии, где они использовались в лечебных целях. </a:t>
            </a:r>
            <a:endParaRPr lang="ru-RU" sz="2000" dirty="0" smtClean="0"/>
          </a:p>
          <a:p>
            <a:r>
              <a:rPr lang="ru-RU" sz="2000" dirty="0" smtClean="0"/>
              <a:t>Древние </a:t>
            </a:r>
            <a:r>
              <a:rPr lang="ru-RU" sz="2000" dirty="0"/>
              <a:t>греки под гимнастикой понимали всю систему физического воспитания, которая содержала различные виды физических упражнений – легкую </a:t>
            </a:r>
            <a:r>
              <a:rPr lang="ru-RU" sz="2000" dirty="0" smtClean="0"/>
              <a:t>атлетику</a:t>
            </a:r>
            <a:r>
              <a:rPr lang="ru-RU" sz="2000" dirty="0"/>
              <a:t>, плавание, кулачный бой, борьбу и другие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Древние римляне тоже внесли свою лепту в «греческую гимнастику». Они ввели такие снаряды, как деревянный конь, стенка, заборы, лестницы и другие снаряды для лазанья.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4336"/>
            <a:ext cx="8229600" cy="1252728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3074" name="Picture 2" descr="http://www.fitness-bodybuilding.ru/images/stories/FIB/Other/lfk-hi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320618" cy="163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opwar.ru/uploads/images/2013/749/fydz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3723"/>
            <a:ext cx="2592288" cy="159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69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354" y="1556792"/>
            <a:ext cx="8856984" cy="43204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эпоху феодализма гимнастика была забыта. Под влиянием различных учений во </a:t>
            </a:r>
            <a:r>
              <a:rPr lang="ru-RU" sz="2000" dirty="0"/>
              <a:t>всех учебных заведениях отменились занятия физическими </a:t>
            </a:r>
            <a:r>
              <a:rPr lang="ru-RU" sz="2000" dirty="0" smtClean="0"/>
              <a:t>упражнениями, спортивные игры и пр.</a:t>
            </a:r>
          </a:p>
          <a:p>
            <a:r>
              <a:rPr lang="ru-RU" sz="2000" dirty="0"/>
              <a:t>Возродившись в эпоху ренессанса, во всех крупных странах </a:t>
            </a:r>
            <a:r>
              <a:rPr lang="ru-RU" sz="2000" dirty="0" smtClean="0"/>
              <a:t>стали </a:t>
            </a:r>
            <a:r>
              <a:rPr lang="ru-RU" sz="2000" dirty="0"/>
              <a:t>создаваться системы физического воспитания. Гимнастика легла в основу этих </a:t>
            </a:r>
            <a:r>
              <a:rPr lang="ru-RU" sz="2000" dirty="0" smtClean="0"/>
              <a:t>систем</a:t>
            </a:r>
            <a:r>
              <a:rPr lang="ru-RU" sz="2000" dirty="0"/>
              <a:t>, поскольку именно она давала возможность тренировать различные части тела, обучала конкретным движениям и </a:t>
            </a:r>
            <a:r>
              <a:rPr lang="ru-RU" sz="2000" dirty="0" smtClean="0"/>
              <a:t>навыкам.</a:t>
            </a:r>
          </a:p>
          <a:p>
            <a:r>
              <a:rPr lang="ru-RU" sz="2000" dirty="0" smtClean="0"/>
              <a:t>В те времена существовали  немецкая, шведская, французская и русская системы физического воспитания.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4098" name="Picture 2" descr="http://travel-in-time.org/wp-content/uploads/2013/06/Igra-det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488579"/>
            <a:ext cx="3960439" cy="22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85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4320480"/>
          </a:xfrm>
        </p:spPr>
        <p:txBody>
          <a:bodyPr>
            <a:normAutofit/>
          </a:bodyPr>
          <a:lstStyle/>
          <a:p>
            <a:r>
              <a:rPr lang="ru-RU" dirty="0"/>
              <a:t>К видам </a:t>
            </a:r>
            <a:r>
              <a:rPr lang="ru-RU" dirty="0" smtClean="0"/>
              <a:t>гимнастики относятся</a:t>
            </a:r>
            <a:r>
              <a:rPr lang="ru-RU" dirty="0"/>
              <a:t>: </a:t>
            </a:r>
            <a:endParaRPr lang="ru-RU" dirty="0" smtClean="0"/>
          </a:p>
          <a:p>
            <a:r>
              <a:rPr lang="ru-RU" dirty="0" smtClean="0"/>
              <a:t>Спортивная</a:t>
            </a:r>
            <a:endParaRPr lang="ru-RU" dirty="0"/>
          </a:p>
          <a:p>
            <a:r>
              <a:rPr lang="ru-RU" dirty="0" smtClean="0"/>
              <a:t>Художественная</a:t>
            </a:r>
            <a:endParaRPr lang="ru-RU" dirty="0"/>
          </a:p>
          <a:p>
            <a:r>
              <a:rPr lang="ru-RU" dirty="0" smtClean="0"/>
              <a:t>Акробатическая</a:t>
            </a:r>
            <a:endParaRPr lang="ru-RU" dirty="0"/>
          </a:p>
          <a:p>
            <a:r>
              <a:rPr lang="ru-RU" dirty="0" smtClean="0"/>
              <a:t>Эстетическая</a:t>
            </a:r>
          </a:p>
          <a:p>
            <a:r>
              <a:rPr lang="ru-RU" dirty="0" smtClean="0"/>
              <a:t>Командная</a:t>
            </a:r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личная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Рассмотрим подробнее спортивную гимнастику.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гимнастики </a:t>
            </a:r>
            <a:endParaRPr lang="ru-RU" dirty="0"/>
          </a:p>
        </p:txBody>
      </p:sp>
      <p:pic>
        <p:nvPicPr>
          <p:cNvPr id="5122" name="Picture 2" descr="http://tutfon.ru/wallpapers/image.raw?view=image&amp;type=orig&amp;id=104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3555307" cy="233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772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060848"/>
            <a:ext cx="6048671" cy="4608511"/>
          </a:xfrm>
        </p:spPr>
        <p:txBody>
          <a:bodyPr>
            <a:normAutofit/>
          </a:bodyPr>
          <a:lstStyle/>
          <a:p>
            <a:r>
              <a:rPr lang="ru-RU" sz="2200" b="1" dirty="0"/>
              <a:t>Спортивная гимнастика</a:t>
            </a:r>
            <a:r>
              <a:rPr lang="ru-RU" sz="2200" dirty="0"/>
              <a:t> — вид спорта, включающий </a:t>
            </a:r>
            <a:r>
              <a:rPr lang="ru-RU" sz="2200" dirty="0" smtClean="0"/>
              <a:t>соревнования</a:t>
            </a:r>
            <a:r>
              <a:rPr lang="ru-RU" sz="2200" dirty="0"/>
              <a:t> на гимнастических снарядах, в вольных упражнениях и опорных прыжках. </a:t>
            </a:r>
            <a:endParaRPr lang="ru-RU" sz="2200" dirty="0" smtClean="0"/>
          </a:p>
          <a:p>
            <a:r>
              <a:rPr lang="ru-RU" sz="2200" dirty="0" smtClean="0"/>
              <a:t>В </a:t>
            </a:r>
            <a:r>
              <a:rPr lang="ru-RU" sz="2200" dirty="0"/>
              <a:t>современной программе гимнастического многоборья: для женщин </a:t>
            </a:r>
            <a:r>
              <a:rPr lang="ru-RU" sz="2200" dirty="0" smtClean="0"/>
              <a:t>— </a:t>
            </a:r>
            <a:r>
              <a:rPr lang="ru-RU" sz="2200" dirty="0"/>
              <a:t>на брусьях разной высоты, бревне, в вольных упражнениях и опорных прыжках; </a:t>
            </a:r>
            <a:r>
              <a:rPr lang="ru-RU" sz="2200" dirty="0" smtClean="0"/>
              <a:t> для </a:t>
            </a:r>
            <a:r>
              <a:rPr lang="ru-RU" sz="2200" dirty="0"/>
              <a:t>мужчин — на коне, кольцах, параллельных брусьях, перекладине, в вольных упражнениях и опорных прыжках.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 гимнастика</a:t>
            </a:r>
            <a:endParaRPr lang="ru-RU" dirty="0"/>
          </a:p>
        </p:txBody>
      </p:sp>
      <p:pic>
        <p:nvPicPr>
          <p:cNvPr id="1026" name="Picture 2" descr="http://www.krugosvet.ru/images/1010208_0208_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524" y="1844824"/>
            <a:ext cx="1800200" cy="24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g.ru/i/gallery/8ba73ffd/4a994f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492" y="4797151"/>
            <a:ext cx="2376264" cy="16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52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3700" y="1916832"/>
            <a:ext cx="8640960" cy="3384376"/>
          </a:xfrm>
        </p:spPr>
        <p:txBody>
          <a:bodyPr>
            <a:normAutofit/>
          </a:bodyPr>
          <a:lstStyle/>
          <a:p>
            <a:r>
              <a:rPr lang="ru-RU" sz="2100" dirty="0"/>
              <a:t>Гимнастические упражнения входили в систему физического воспитания ещё в Древней Греции, служили средством подготовки юношей к участию в Олимпийских играх. </a:t>
            </a:r>
            <a:endParaRPr lang="ru-RU" sz="2100" dirty="0" smtClean="0"/>
          </a:p>
          <a:p>
            <a:r>
              <a:rPr lang="ru-RU" sz="2100" dirty="0" smtClean="0"/>
              <a:t>С </a:t>
            </a:r>
            <a:r>
              <a:rPr lang="ru-RU" sz="2100" dirty="0"/>
              <a:t>конца XVIII — начала XIX века в западноевропейских и русской системах физического воспитания использовались упражнения на гимнастических снарядах, опорные прыжки. </a:t>
            </a:r>
            <a:endParaRPr lang="ru-RU" sz="2100" dirty="0" smtClean="0"/>
          </a:p>
          <a:p>
            <a:r>
              <a:rPr lang="ru-RU" sz="2100" dirty="0" smtClean="0"/>
              <a:t>Во </a:t>
            </a:r>
            <a:r>
              <a:rPr lang="ru-RU" sz="2100" dirty="0"/>
              <a:t>2-ой половине XIX века в </a:t>
            </a:r>
            <a:r>
              <a:rPr lang="ru-RU" sz="2100" dirty="0" smtClean="0"/>
              <a:t>ряде стран </a:t>
            </a:r>
            <a:r>
              <a:rPr lang="ru-RU" sz="2100" dirty="0"/>
              <a:t>Западной Европы стали проводиться соревнования по некоторым видам гимнастических упражнений.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037" y="404664"/>
            <a:ext cx="8229600" cy="1252728"/>
          </a:xfrm>
        </p:spPr>
        <p:txBody>
          <a:bodyPr/>
          <a:lstStyle/>
          <a:p>
            <a:r>
              <a:rPr lang="ru-RU" dirty="0" smtClean="0"/>
              <a:t>История спортивной гимнастики</a:t>
            </a:r>
            <a:endParaRPr lang="ru-RU" dirty="0"/>
          </a:p>
        </p:txBody>
      </p:sp>
      <p:sp>
        <p:nvSpPr>
          <p:cNvPr id="4" name="AutoShape 2" descr="data:image/jpeg;base64,/9j/4AAQSkZJRgABAQAAAQABAAD/2wCEAAkGBhQSERUUExQUFRUUFRQUFxUVFBQUFBgVFBQVFBUUFRQXHCYeFxkjGRQVHy8gIycpLCwsFR4xNTAqNSYrLCkBCQoKDgwOGg8PGiwkHyUpKiwpKSksLCwpLCwsLCwsLCwsLCwsLCwsLCwsKSksLCksLCksLCkpLCwpLCksKSwsLP/AABEIALcBEwMBIgACEQEDEQH/xAAcAAABBQEBAQAAAAAAAAAAAAAEAAIDBQYBBwj/xABOEAABAwIEAgcEBQkEBQ0AAAABAgMRAAQFEiExBkEHEyJRYXGBMpGhsRRCYnLBIzNSgqKywtHwCBck4RVDktLxFhhERVNUY2Rzk6Oks//EABoBAAIDAQEAAAAAAAAAAAAAAAEDAAIEBQb/xAAzEQACAgEDAgEJCAMBAAAAAAAAAQIRAwQSITFBUQUTIjJhgZGh8AZCUnGxwdHhFCPxcv/aAAwDAQACEQMRAD8A8NpU5xMEiuAVCHKVKnITJqEG10U5xuKaKKD0OUqVKgAVTMCoaIa0qBQ9w6UKaldVUdFBZ1tMkUVcJgUM0YNTXNxOlWAQrXNR06a4pMVVkYq6k602lQAWTOIRz0qC7cBM0JSo2WsKbMCmKfioyvlTKBGyU3BpIWSd6irtQFhTrmm9QpuDXOVR0SE+cnWuKeNPSdKgUdaNEH9dSD3hUdKo0CwhtwHcV0oTQ6TXVGqUNTVBCG01M1lFD2tOVvR6FSRTaSeVKmk0qlkA1GpIgU1xspMGmk0AJ0cqdlB3qNpMkedaH/RsoFR9CR6lA/UVXzeF7zVNcNZVEVESXUipUqVEqKnhymUqhBxXSzVwCuqQRvUsPJ0KrizTaVGwErA1qW8XNRW6oNceVJoWXr0bHpKctREUkJkxRz9vCaDYYq0AE1ypkQRUUUSrQgk1yj7RE9kJJUdkgEqPkBqaLTwncqP5vLPJa221QeZSpQI91Uc0uo2OCc/UTb9ispaetc1ohwC/zWyPDOT8kkVV3PD1w2cqmXJgHRJUCFCQoFMyCNjzqLJF9GXnpM+NelBr3MBSquBNFDB38pX1LuQTKurXlEbyqIptuwPaXMbwNz/Kr3Yhxa6okWns0Hlok355DlFNNzPISdzUKg1KpMkz4e+o6gBUqVKoQKsxTlnWm2+gpubWoWOqXSqFR1pUSF1xBbp3TVHFG/SivQmh3moNWSsD4GNrgzVonHTEVUmuVWSoiZdt4zQd04FGRQFdBoIl2OIk0005KorhpnUBylSpTUtAHNmDUr65oeug0vi7LqXFDktE05DBJinpd7qci6ii+vBEuOQg24SKgXbzSTcyamKaqW6gtuiFa1YvDMNKBKKhDxHOquN8hjLbwSMs9qtjwhwabpyEiAIKlESAD4czodPlWRwy0ceeQ22CpbiglIHMnv8AAbk8gK+ieGsGTZ2yGhBIlS1/pLVGY/ADySO6kZ5uNJDcMU1ZJhXCFrbIKIUoH2gVqyqOmq0ghJ2HLkKLuGWCnIGGQkcurTHuNB3WJwYquucZAII11AA79a58pGxLJLuzI8TNfR7haE6JMKT4JUJgeAMgeVXPDqmrhlsXDSXepWrJm3APayz9ZMqPZIIrO8X3S1vysQcogeGsfM0XghUkJA59ojzNKulaPT6zK8mjxqT5459xteOOK3be0KrRLqnj2UhKS4ltI1UshOwSnv0kp0NfO7z5WSVEkqJJJJJJJkqJO5Jr3HEC6stJbVGVeYz7OTXPBgnNqB3a66V4hiIh1z76/wB410tJO1R5DU4VjSd9ewPSrlKtphOpVBkV1zf402p2UZjUClfBCmiHEACk5bwdKRbmh1Lri0xNvgColOa01aIptEpYqVKlUAPBiuuLmllrpRpT3QDgOlNikBSqqpoJyKcEVZYXwxdXP5i3edG2ZDa1J9VgQPfVyOA3GHCm6ypUiMzKVBSgSAoBZTokQRqCe7Sl5Jwxq5GjS6bJqsnm8at/p7WZIiuV6Sxh9gtkMuWoQuCBcsuO9aDvnU2tRQ5qNRppMRUd90Z2rbKVf6QS44SMyW2VdWBAzBK1KBJ3jTXuFJWoxSV2bcvkfWYsixuF30a5Xx7e+jzqpOpMTW8t+FrRO6VuffWR8ERVs5hNnkg2zcDSRmSqfvBQNJerh2Ni+z2qq5V8TypKZpEVvbzgm2VJacU2TslZBSD4KiSP6ms47wo7mISUr1OoO/vpkdRjfcyZfI+sxr1G/wAuf7K22ZnU01YE1orfhN4jXKgcySSfRIGvvFGK4NYG7i/Upn0Ea0HqccX1G4fI2ryLiFfnwZAt8xR1lhj7oGRpageYScv+0dPjWpw/CGWyMiMxH13O2Z3lKPZHnE+NXPXHmSfMk/8ACl5NdH7iOlpvszkavNOvYufn/wBMi1whcqn8mkeJdaj1hRPwoK44Qumz2miR3pUlQPlrJreuSEdYTA+qDOvLSttwTYlDaXHfbfI6sHXI0ApWb7KlBKzPckVgz+UZYI7qvwXiX1nkfTYMW5ybfhx/HYoeBOCTatFTgAuHgCdO0yiJDc8id1RHIcq0F3cZUxsob/hHhRmJO5deZkmstiF4Z1kGSATt90/18aEc8nzPq/rg4+LFVJDnbwxG5P8AQFCp3B7jNC3GJtNAFxUTyCVKJ74CQZ5VX33EWZMNpUkK2UoZSRt2U7jWRJ7jVG3Lk6eHA8ktkUC4krrrmBrKgn3QCfnVwppQkgHaBVRw+wVPCPqgn8Pxq8ebcSCkAEkzrsB4gb1WXgbdelCUca7L6/Quba8loJPNIB7/AH8qxOLcDW5R+TlBHOZB8DNaSydyghZjaTyB/lQOMXbU5EOdognQHKRzAVETz9KvjnKL4ZyXji+qs83xjAyyAZkEx4zH+Rqqr1A2SXLdYuISj/tCQkRMJWB9UyRvpNefYhYBKjkOdOwUAQD5A611cGVzVM5WqwKDuPwAQKIT7WlN6mInc0SLfQRvT2xEY8WQuKg0WLYFMjehri0UnU01l8jyq10DbY4WxVQriIMUWu67qi6id6LfiUq+gPSoj6MO+lUoqMcidKaE09QFcSiaampRthap0EN23Zr0/oa4Utyg39wkuKQ6ttlogKbzJQk9Ysa6gr0naJ3iPK1uHYGtPwBxyrD1rCklxlyCpAMKSobLROk8j3gDXSkpN9C0uyZ9HpxdSiNco2gaRXlnSKnq8RcM9l1LajpIjKEnTTmjv5UTgnSza3DikOp+ja/k1rWMqhGudUQg6c9PGu8WYnht2lP+MZDqNArNII3yqjlvBnSfGs2pjKcNtcnX8kanHptRvk+Gmn8n+xjvpQTokR3qIMn0nSnNJUtXtAnlJ/A0W5w5DSnUXVq4gbAPIkjwkxPhNVKLrQ5QFcpSZ+VcxwlHqj3OHV48yvHO/r4l43h+UTvzJEEe8VDdiTI/o99V6LjQESlQ9DHhGtGMXYVouOeuxiN5G585oGhTfViWZygb8/In/KjEZUJ10HxP86CcaSvZcd0ykj9bb3xTW7BQ1MK8c6CPnVRra7sldu1L20Hlr76iDQ3MmkrTdaR65j+zp8ajNygfpKPokfjVRm+KXBOVwP0R71HyFRZ5Mcu7cnzqFV6dYSkeJGY/tTTTeqIjMY7hCR7hFFC3lfZfF/8AT0LgvBEPJUt9sLhcJC5KUhIGaETCicwGsgR46312hSVrUsJ0XmZKSZSgthGqToIggR3q0E64no8xJTTjqQklshKlKkhIKZAgcyonv2RPKr3G71MFYJBO5O2v1VDYDzjfQisD0+R6l5Ju4/dX19M8Xrnk/wAiSb/pP9P394y6xYgmdRQRukughQknw393OgGFF5QGUgzBEzB0gev41bXFmLdIcWtKEpSs5TGdxWUgITJ7yDoOXKn5Mqh6L69kIjhTaS6gllaZHBmDamgMxU4AtAASe0F7JUDAgjUKMbGszxJiX0i4W4PY0Qif0E6A+E6mPGgWxUihOggTpJ5eNGGPbLc3z0PWafQxwve3bS8PrknwjFk2+dSgTKRGUSSQdvX8KNRxEXYDSCXD7MjKBzMk++gLhuzYEuvKcJ2SCpJgc0oSBz5FXrVA9xI3JyNqIkwFKA0nQDQk90mK2QxOfqxv5I5Gpy6Z5ZTzS2+x8v4Ln66movsPu0jM8D1a8oLhgsakQCsdlIkxvTsNtu0eyhQnTU6wfa/r1qdvDDkyA6c0n2SdiY9B7hR+FcPDMCQB6mPOJiPSlb/ARqM0Nu1JfmlX8/qZLpHvVoUywDoUB1YGxJUpKEk84CCe7teArOhegruOYkbq6censlUIGujaeyjQ7GACfEmhFKVMCu7hhsxpM8nlnvm5BKMqjy0rrYhQ050E00oKkir+2cREnei1bJF7UF4o0ksidNKoE26Yo69us4gVUJlJ1oN2RccBacMAE0GQdqIbuTtXGnIOoq3VWyvqugJQVXKspHdSoeeLeZZTzUyX4FcSkDemLRV6tCro4lWtTlonUUxtias2oCYqNuHJaEd/DKvzpqDRDywDStmwpVN3J8lNvNDreJmBXX1kGQSPIxRrjIA0piLUEa1n3Jys1ebko0upV5iTJJJ75199FsYi4g6LPkTI9xqC4Zymo0JmnqMGqaERy5Mcri2n7GaC04ngjMmO8pM/sn+dWjXEFsd4nvhafjFY5LNMUIrPPRYm7XB2MXl/Vwjtk1L81/FG6UtCvzeU/dUk/AVEoGsWDRjOKvJ0C1eva/ems0/J7+5L4nUw/aWNVlhX/l/s6/U2WFOoQuXWw42QUqH1gDHaQeShE+8c6fiViltcNuJdQRKVpBTp9pB1QrwPpNZBHETw3IPmkfhFa/o/cVdXHbQMrI6xRBMEzCEkHvOvkk1nnpckFbo1w8t6OUtyck66NcPw6XT9vx7VvsAsfo1sEq9tXbX5kAJR6CPj31W4kqVdkwSdRy13juHht4VPiOLSop7viTzrOY/iwt2Cs6rcJQhMwTp21eQBie9QpSjue1I4bnum8uR1b5IX7ozDQKBEEgkZuWwMJT9kUDcvpQAXFgACBJnQcgN/QVnEYkte0IHIJA+ZqrvASZJJ8zToaJt+kzqT8u4cGPbp8fvfT+X8jWWmLtuuZGwonvPZHpOvwrvECnGRAOihuPaG+k/1sKylhcltWZO4o3EcbW7oqt0dJjjG6OJm8tavNKnOl4Lj+/mV7q1KJKiVE7kkknzJ3qwwDD87ySSEpT2yTyCSI0+8U76a1XlBG9a3ga3nO4oApjqgDqCDClynmD2R76E3UG0ZYpOS/M2mHvpAGeQfImfEROnnHmd67j14E2lwUGCGXIPmMu42OtVIUjMUhSkD9Ey438CFAeGooPjC4S1ZLSVJzOqSlISMpISpK1Ej9GAB5qFcnHj/ANi/M6OeXoN+w86KiKOw1yNTVbNOS4RXdn6SOHCW12aW2eSs6j3UE4rtwKr7S7INHKZJINK9VDL3uy3wG1SpetOx/B5MpofD0LQSoedGpxoKkKopWCubRUYfhmVQzc6JxVlCYiJp63Sr07qqbwKUqpk44H4YP12rQ7JXKKZsRlEmlStjNHnIeBHjGFRBTrVSGTGtWzOOyIVQ90obitqo5bQCHo0qbrDUPUE61LBI2pfDLU0QOLmpLMHNpXW7cjU0TbKCTyov1W0SK9Lk6+6UnWnjERAFK9hQ5VX9TS4Y3JDZ5HF0mWbtlmGYVXLMURa3BSI5Vy4Ammwco8SFSp8oHDlRgydan6sVCtEU5ruLJBpSD1MQZ3rpYqWmuADZzGvW+jayDNip0+0+4rzytS2B/tZz615dhFotx5DaE5luKCUjxJiSeQG5PIA16/fNG3YQ0mSlpATmjQkDtKMezJk+tc3VTpbfE16bHulYNdHtEqIAEqJPIASST3ACvPMexI3TpXqEgZW0mJSgd8cyZUfExsBV7xFjR6sNnQuCVD7AOg9SP2ayK7gTpSsEWuTdqIqUVz7iMOEaCnF0RrUiIG9cuWwdq10zHaQEVQdKIaaJ1ox1Cer8alYaHVzOsUxTtCJx2sFWwpQ05VvuF8Py2rU80lZ83CVD4Ee6sK1ewk16faKCGggR2UpSBHIDLE8tqyZ3tjRp06cpWcRZiZMVgeOL4O3GRJ7DQyDuznVZ+Sf1K0vE+M9Q2Ak9tyQn7IGil+k6ePlWBcGsil6aDvezRqHui4J9OoItgjcVK3ZkiaKdVKYqFhzKDrWyznuCTHMW4FXGEJC1gEwKpUvzUlsSNQYNRruy0ZcbUenlpltEKKTpXnuLkKePV7bUE/durMZj764lst6k6+NC64RIwb57dwm3uSnQ/OoX7vuoNbhUfM6Ab1YW3C9057FtcK+6w6r5Jqnm03bHf5MlHYuhAi6VG9crRs9Hl+Uj/CXPqw6D7imlTLYjgybjUCntNEinOAxtUjDsCtSgr5EWPZTGhpqrkIVtSceFC3CpNUnjj1RaOSSCHrzNQ2aTUdE2uGOu/m2nF/cQpXyFL6KguVuyNaj313PVi3wlenazuj5W7p/ho6w6PsRWdLG6/WZUj98CrxdAk75KEA0nTW0R0U4orayc9Vsp+a6mR0NYqve2SjxW+x/Cs02TRRMw6V1wmvQmegTETqTbJ83j/Cg0Y30BX0gKes09/wCUeUfQdUJ99RZF3BweXLT3VKlelewN/wBnV0+1eNDyZWfmsUVZf2dw2tK1X0hBCsotonKQYkunTTuqu9LlBtFB0b9HjuZN5cBTSEhXVIMpWrMko6xUiUogmOZ0O0ZtvjGEZdJMkTvOniNx6TReJYgUpMqJCV51SSTCM6gJ8YHvqwRhReedC0+ylB5JMgD2TBgEhW1crPDz0rZvxvzSs+Z8YxDrrh1wHRa1FOkdkaIEeCQB6UOkV9F4Z0N4W4kL6lRCs27zo1mIhJEQZHpVxa9EOEt6i0So/bcec+ClkfCtaSqkZllSfJ8xuCRSYXA1r6huOj7Dhom1tU8gDbtr7/0v60oxjh+1b0QlpBgDstMpjyATodqlNDJaiMndHyl18mN57tasBgF0sDq2LhYP6LLqvkmvrC0Ybb2Pr2R39w8fhU67kcj8aipdxcszfFHy5h/R9fOFIFncwSmc7DiBlJ11WADpNb5rg7ECdLVcTMlxlO/OCua9hXfgcifQ1GnGUbbeZAPzpWSMJ9WMx6mcPVivmeG4p0OYpcvFZSwgQEpCntQkd+QHckn1qay/s/X3+setU/dU6s+4oHzr16+42tGlFLlzboUNClT7SVDnBSVSNxVc/wBKOHp/6WwfuqKz7kA1fdFKl0FKeTdfdmBR/Z0cPtXyB922Kvm6KsWv7Oltp1l0+TzypbQPiFVdudNWHD/XqPkxcfigVWXnThabJF0vxQyhI/8AkcSfhR3rwA1kfBLadAOGoPacuXPBTqEj9hANWjfQzhKd2FK87i4/BYrEvdODCFlQauVKIIhRaQI17lKjWhP+cKrlZ+qrj+TVTc32KuLXc9SY6PcKbEizt9P0kZz+1NG2+D2Lf5u1t0n7DDQOniBNePf3z37w/wAPZJUJ3Cbh4eXYy008Y426ezYqSo802Vz81qy++jb8ApPpZ7He4qlsw2lKRoNEgRM+6mKx5WnZVGx20/E15A0zxI5r1bon/wAKybju9oA/GujhDiR6c7jjY8blpv8A/EmpU/YCo9z1VXFKgY6tXrSrzEdFmN87r/71z/u1yh/sDWI17PRxhKQVG0K8p2+kvrHdsXIPuo9PCGFpGlhbDvzgH96a8YHTLdiYatRPch38XK4emS/URPUEd3VED3hQOnnV05PqgNLxPbm8LwpOosrPTWeoZPrJTpRC7+2bPYtmQkaSllPd4CvL+GOkV64K0PJaSAnMkNhYBzKAVIUVTAM799ekYBh7dxnUc+RCw2jKoJBgJVmBGqtT75EaSTK48ESXVlja8QIIgBCdYBAAjUDag77ikglKcxEkE6T4bcqKf4GtFkEh/uhF0+ykbn2GnEp+FNPB1qkQGVK/9S6uV+/Ms0p7muqDcE+hX2+PuqQYS4Tv56eWn+VQtY6/m7SFganUgRv4+Ro//kbZKnPZWhUNElSes05klXyp7vBliBpZWAPjbNHSfFOmnnVefxfIm6P4RjnFyUAZnGwdM2d1tOnPdVBv9ItqJi4tTP8A5lmf36sbXB7dlEpYthrMN2zKB5aCihiSI7DTaTsE5U5j36D0q1394rx4Gb/vCtYSBcW6jpA61K1aTtEkmKIT0l2w0LjhP2ba7UJ8w1B9KOc4qWlUQlMSIjc8qq3+KXVqOWInTWO+ptS7stV9kEq6SGiNGrxex7Flcn4lAoG46UxMDD8TPj9EKQfUrou2xVakntQQYPZUYPOfd8aCurPOFdY7mmQBOUAGY8dKDlFLqFQYEHDcIUerWgKzgoeR1TgzCYM6HYCRI176srLiZSetV1KsskJ6x5tLi4kwG9UpTrAJUJ5xqBm3cDSSJcaTlGsuI7jqJUBOtV7raBCVXNkgDkp9kGPuhXPnSKTd8mu01Ta+veXqONsTCYbw1lI5Tf28e6RUbnF+ManLhjY7lOuLI8yh0g+6gncUtzA+mWcDLp1yCNN+Y0/nUX0yx1Cr63gmYCyY1mOzTVNfh/URsj+InXxLi69nsMTy0S+fmk0O4cZUolWI2iR3NshRExpBt/DvpyOI8OQYF02r7rdwrX9Vo/OpDxnhqTJuiT3fR7n+JH9TU3X935B2wXcFSziChriywOeS3Kf3Sk0Irhe6X/1req/VdP71zVx/eJhSfruK8mF/xRTm+mLDholq6V4htlI/adFHdLsivoAGFcGLac60vXD5ylJS7lylKonUrMcjvyo84CgEBCYCiMpCQN4mY2MnnT09KFrcKDaWblM6ZldVlEjnkWpR17gas7Vw5Vyc3sqbJIEkDZRRJGwMx9Y92qsitpyRpwzqLSaG33DqHkBt9rOpOiSFELy6GM0Tl8JNU56MLbNpaEzsVPujXxhyassd4/LCezbhTncHZSOUleTeO4GsviHTXdoEi0ZSO8rdVr3mCmrx3S9VCJXHqXlvwA0k9mxbGsdpTrkx3dY6QKtLXgxoEZrS0kbpUw0TrIB1mRvsZ0rz216Y7txRKkWyfJDx+b1E3HSpfLSSFW4juYB/eUaj3JluZI9Ws+H2kpyot7RtfZKoZQMszoABqfGr5tDadEgJ8kx8a+fGekPEHJP0kpPclm3jTzbn41WXfHOJkwq6fA+yQ38UAUxOSE+b3M+kbq3Sv2nFQI0BiP61rrCUJiJVvrKjoPxmvmdfEd0Uybq5PncOn+KqxWLLc/OLWvwWtSx8SaCc2MeBLiz6xcxBtI1VHmrL86AuON7NvRdzbJPcp9oGPVVfKj76YgISPICgSr0qyjJ9WJlCMeD6x/vJw/8A73bf+83/ADpV8mUqOx+JWkcqa0ZKlDStpwD0fG7VmdByd3863OM8K2tu2QgDMByFO2OrIpLdRj+Fi228jOSkGE9Ykx1ZJELP2QRr4a6xB9Esb25bsj9EW27cIWtbrTygSoZiB1ZSpO4AImQYO1eVNqVmVpp/nUi1aASYG2u3kOVc2c5Rnyet02jw6nSpKk/Glff39H4+BfXHTZfpJSU26FJJSUllwKSpJgpILmhB0oVnpdxF5YSFtDya/mTXn2JOlTzhJklapJ3Ou5PM1Y8MPBLomttRaujzG2p7b7m9v+LsRBH+ICZ7mWf4kGqbEOPcTTtdK9G2B8mxRmIdpUihHG086VFKXNG54YtcFavpBxHndvjyIT8hVhgOJ3TywXLu5MmdX3Y92aKEvMMSUyK7hMoI86a5VF0jJ5qp0zbXN86h1oOPFTZMKBCIEjQzE7xzp3FeLOJYSljsEiCdyFDtLIBEaygA8gDWWvLledJkwJPwq0wXG2mwtDzKVIdjMpACXUkbKQdv1SIM7jWs8s0YyUWvadLTeTMmowvLB8rivH337Tz+9vnXTDzjjhB+utSgPIEwKc0E5YhPuFaLGuEGytblpcB9tKStSVp6p5AElRynsuJGmqTPgYmqC4syNBT5ZIzaow+ZyYW96p+0BdSByHupqBJ03qQ2ih7VFYXkzSa1xyLaY3F2DfQVjWDFcKfCtYq9QoZYHnQVy2jURRwPemHNDY0V1q4Eigr247VGqQDNDOWBOopPmnubLvJ6KiJIlO1BOabVdM2iijTaqh5g5jQxU2yZFSRZcJ3pRcJ5g16ljGOdW2COYryLC3erXmPKtbccRJdbjwgVXIUirdBNpiin3QFaTVrxFgiep2G3KvPbe8WlwFJO+la5GLrWBnPhVU+ORsoNv0TJWOESog99SXzSmkwNqvLhoZgQIoDH0diAJ0ql3Ibt2wspbXEigc/KjXMTziIigF2hjbuqZm3VIEU1xTRmUmmTqa7NUy5BNaO1wh55SkNNlakNqdUAUiG0QFKOYjmQI3M6VUrRzoY4tsZmkuKAg6akbYKzUq0iibHTWr5E4KymNbnTIBYnurlWZvo0B08q5VNwxwPeMIswxbhKRBjWslit+As5z30/EuMi0opkR5isJj+KKeUVA1pnkjdGXHjlVsvesaVmKRyPyrL290S2FHXRPh7U7+41yyvCgK+6rnzg0ORDQ/V0nwX/ACHvrPOMZ9UbcOoy4L83Joo3XMyiTzJPv1rrDhBlO9R1YYMwFLMxtzqIzNtuwy34iWDCqurO9S7uay98kBwgbCkzcFOxpbh4GzDPxZs7ZkEkE6UabBKvZ7wfOsSjFlJ1mtTwjfBRMkepo4423YNTJR5T5CsZYygFO45VVIBKc0ac/DlV/ijQOxny1qmxBORlf6v7wqZcEZjdB5TzaV1HlPswO7VAUe4E+4UNYv5oJqW9lUJEDOFaAaeNWWD8JOutSkeMRS8elkos0a/ylDUTi0q45sprxZWrKBqT6VHifCrjDfWE761ZNYYtq4CViCKu+OXj1AB5J2pqjsRy5S3vgyeAIzqGY1dYtw46BmSJFZjCFqLyQO+vT73iNu3YCVwTl599MhkcUUmrPMUuQSFbzrRCVykxQeMvhaypOxqXBXk/Wp0cviUceQq1xLq0kGq5hzO4SdqbiqgVabUElRG1Zq7oY32YdiKgDA+FCNukbUwmaSUyaJVvkOVcZRNG4XipKoNVT7cCmW7uVQNRovGbTRvHAFCagyA7iq1nEpAqxYVmFKSZvi1kdIFumtRG1ElSUpzaaanwAqB1ZmK44xKSOUa+RqSk00hc9Ptbs9UweweatUBTvVdU+2peoDIzPtyh3tS4pCs0qSUpGqCVFJKa57hG0ZU4+ttKs6S602kIVbNNFSW24D0JWtULUCoFOisqDAUVwrxCm5So3JbSttSXwc7qW1FC87qi0pZazqTJ0SASTtWlw7hd5DBQ686pZJUtaWnl5wHFvoBUFhZhbyhIgkECBEm73UHDLSrJFyuvb0/e/ku1dzzvjngTr3ArDWkLCVraWW1MoQrK2y4hQQMqc/5RaSEAD8lMDWsLimFvWiw3cIyKUnOBmQuU5lJmUEj2kqEbgpNfRYwZSQQSFHNnTlStCT1bKGEhKl9YYCUIVnObMSQRrNeMdMtmWr1tEKypYASVJKSQp55wDXmkOBPjE6TFXSThy+TNnlFZX5vp/Sv52YlTuu9KoKVAVuZvbrEElpDbjYU0HApZTo5lntZNQM4Gx7tNiarjimG9qLd8S4gpGdRhv8n1iT+U1Vq9B09lud1UqVVjyGXAO/dWhW4UNupQpshoHtlLpynOo9akkCXEjWBCCUqJIBuJXNmvq1JaWmXlLeQhISnquvXkZAzwFdQUapjU6kkkpVKr0BclTii7VTaUtNqQvOSpwhQSUFS9MhdWRALfOdFSTVzc4zh5WlSWkgZFSkNAQStpUQRClBKVpE6anUAzXaVQqCnFLPUZECXW1BQansi5eWoGRonqy2ISO4agacN/Zi7SqElnqgCA0IC82vYIHLnrvzpUqBAwYvYdv8i2ZWpSfyRBjInKE8vaEZTA0UdPrFWvElgl0ktJCcoAhlMyHiTKUgCSgJg/ajSKVKh3LNcWB4RjiesXPsk6ZZiMxiJAMRG4HlVrjQbNspWu6B6lYApUqb2F1yA4fadY+0OWVZ+Kh+Feq8PoDSIFKlTsLKZupmOKmc1wlcAQZrEca4mVwkbDeu0qXk5YzH0IODsNClFZ5TVZxReFbxE6J2pUqR3Ltlc8eyKhSqlSoroGXUJgRrSLAI0rtKnYEndgycAyUaxU60BNKlUUVsbKdzqkzURbANKlS10Ly6k6VmJqQYuoaUqVWmqQYScXaD7C5zDWrJKyEGlSpE0md1LzmHdLrRVN35JKeRn41trzpXugPYtiTM9h8EkiCZDw1ilSqNuzkRScGBr6br3PJatZmZyPbzMx1scz76pOIuKnsT6vrktJ6rPl6sLEleTMVZ1qn82mlSpj6CF1M6uzg70qVKgWp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UExQUFRUUFRQUFxUVFBQUFBgVFBQVFBUUFRQXHCYeFxkjGRQVHy8gIycpLCwsFR4xNTAqNSYrLCkBCQoKDgwOGg8PGiwkHyUpKiwpKSksLCwpLCwsLCwsLCwsLCwsLCwsLCwsKSksLCksLCksLCkpLCwpLCksKSwsLP/AABEIALcBEwMBIgACEQEDEQH/xAAcAAABBQEBAQAAAAAAAAAAAAAEAAIDBQYBBwj/xABOEAABAwIEAgcEBQkEBQ0AAAABAgMRAAQFEiExBkEHEyJRYXGBMpGhsRRCYnLBIzNSgqKywtHwCBck4RVDktLxFhhERVNUY2Rzk6Oks//EABoBAAIDAQEAAAAAAAAAAAAAAAEDAAIEBQb/xAAzEQACAgEDAgEJCAMBAAAAAAAAAQIRAwQSITFBUQUTIjJhgZGh8AZCUnGxwdHhFCPxcv/aAAwDAQACEQMRAD8A8NpU5xMEiuAVCHKVKnITJqEG10U5xuKaKKD0OUqVKgAVTMCoaIa0qBQ9w6UKaldVUdFBZ1tMkUVcJgUM0YNTXNxOlWAQrXNR06a4pMVVkYq6k602lQAWTOIRz0qC7cBM0JSo2WsKbMCmKfioyvlTKBGyU3BpIWSd6irtQFhTrmm9QpuDXOVR0SE+cnWuKeNPSdKgUdaNEH9dSD3hUdKo0CwhtwHcV0oTQ6TXVGqUNTVBCG01M1lFD2tOVvR6FSRTaSeVKmk0qlkA1GpIgU1xspMGmk0AJ0cqdlB3qNpMkedaH/RsoFR9CR6lA/UVXzeF7zVNcNZVEVESXUipUqVEqKnhymUqhBxXSzVwCuqQRvUsPJ0KrizTaVGwErA1qW8XNRW6oNceVJoWXr0bHpKctREUkJkxRz9vCaDYYq0AE1ypkQRUUUSrQgk1yj7RE9kJJUdkgEqPkBqaLTwncqP5vLPJa221QeZSpQI91Uc0uo2OCc/UTb9ispaetc1ohwC/zWyPDOT8kkVV3PD1w2cqmXJgHRJUCFCQoFMyCNjzqLJF9GXnpM+NelBr3MBSquBNFDB38pX1LuQTKurXlEbyqIptuwPaXMbwNz/Kr3Yhxa6okWns0Hlok355DlFNNzPISdzUKg1KpMkz4e+o6gBUqVKoQKsxTlnWm2+gpubWoWOqXSqFR1pUSF1xBbp3TVHFG/SivQmh3moNWSsD4GNrgzVonHTEVUmuVWSoiZdt4zQd04FGRQFdBoIl2OIk0005KorhpnUBylSpTUtAHNmDUr65oeug0vi7LqXFDktE05DBJinpd7qci6ii+vBEuOQg24SKgXbzSTcyamKaqW6gtuiFa1YvDMNKBKKhDxHOquN8hjLbwSMs9qtjwhwabpyEiAIKlESAD4czodPlWRwy0ceeQ22CpbiglIHMnv8AAbk8gK+ieGsGTZ2yGhBIlS1/pLVGY/ADySO6kZ5uNJDcMU1ZJhXCFrbIKIUoH2gVqyqOmq0ghJ2HLkKLuGWCnIGGQkcurTHuNB3WJwYquucZAII11AA79a58pGxLJLuzI8TNfR7haE6JMKT4JUJgeAMgeVXPDqmrhlsXDSXepWrJm3APayz9ZMqPZIIrO8X3S1vysQcogeGsfM0XghUkJA59ojzNKulaPT6zK8mjxqT5459xteOOK3be0KrRLqnj2UhKS4ltI1UshOwSnv0kp0NfO7z5WSVEkqJJJJJJJkqJO5Jr3HEC6stJbVGVeYz7OTXPBgnNqB3a66V4hiIh1z76/wB410tJO1R5DU4VjSd9ewPSrlKtphOpVBkV1zf402p2UZjUClfBCmiHEACk5bwdKRbmh1Lri0xNvgColOa01aIptEpYqVKlUAPBiuuLmllrpRpT3QDgOlNikBSqqpoJyKcEVZYXwxdXP5i3edG2ZDa1J9VgQPfVyOA3GHCm6ypUiMzKVBSgSAoBZTokQRqCe7Sl5Jwxq5GjS6bJqsnm8at/p7WZIiuV6Sxh9gtkMuWoQuCBcsuO9aDvnU2tRQ5qNRppMRUd90Z2rbKVf6QS44SMyW2VdWBAzBK1KBJ3jTXuFJWoxSV2bcvkfWYsixuF30a5Xx7e+jzqpOpMTW8t+FrRO6VuffWR8ERVs5hNnkg2zcDSRmSqfvBQNJerh2Ni+z2qq5V8TypKZpEVvbzgm2VJacU2TslZBSD4KiSP6ms47wo7mISUr1OoO/vpkdRjfcyZfI+sxr1G/wAuf7K22ZnU01YE1orfhN4jXKgcySSfRIGvvFGK4NYG7i/Upn0Ea0HqccX1G4fI2ryLiFfnwZAt8xR1lhj7oGRpageYScv+0dPjWpw/CGWyMiMxH13O2Z3lKPZHnE+NXPXHmSfMk/8ACl5NdH7iOlpvszkavNOvYufn/wBMi1whcqn8mkeJdaj1hRPwoK44Qumz2miR3pUlQPlrJreuSEdYTA+qDOvLSttwTYlDaXHfbfI6sHXI0ApWb7KlBKzPckVgz+UZYI7qvwXiX1nkfTYMW5ybfhx/HYoeBOCTatFTgAuHgCdO0yiJDc8id1RHIcq0F3cZUxsob/hHhRmJO5deZkmstiF4Z1kGSATt90/18aEc8nzPq/rg4+LFVJDnbwxG5P8AQFCp3B7jNC3GJtNAFxUTyCVKJ74CQZ5VX33EWZMNpUkK2UoZSRt2U7jWRJ7jVG3Lk6eHA8ktkUC4krrrmBrKgn3QCfnVwppQkgHaBVRw+wVPCPqgn8Pxq8ebcSCkAEkzrsB4gb1WXgbdelCUca7L6/Quba8loJPNIB7/AH8qxOLcDW5R+TlBHOZB8DNaSydyghZjaTyB/lQOMXbU5EOdognQHKRzAVETz9KvjnKL4ZyXji+qs83xjAyyAZkEx4zH+Rqqr1A2SXLdYuISj/tCQkRMJWB9UyRvpNefYhYBKjkOdOwUAQD5A611cGVzVM5WqwKDuPwAQKIT7WlN6mInc0SLfQRvT2xEY8WQuKg0WLYFMjehri0UnU01l8jyq10DbY4WxVQriIMUWu67qi6id6LfiUq+gPSoj6MO+lUoqMcidKaE09QFcSiaampRthap0EN23Zr0/oa4Utyg39wkuKQ6ttlogKbzJQk9Ysa6gr0naJ3iPK1uHYGtPwBxyrD1rCklxlyCpAMKSobLROk8j3gDXSkpN9C0uyZ9HpxdSiNco2gaRXlnSKnq8RcM9l1LajpIjKEnTTmjv5UTgnSza3DikOp+ja/k1rWMqhGudUQg6c9PGu8WYnht2lP+MZDqNArNII3yqjlvBnSfGs2pjKcNtcnX8kanHptRvk+Gmn8n+xjvpQTokR3qIMn0nSnNJUtXtAnlJ/A0W5w5DSnUXVq4gbAPIkjwkxPhNVKLrQ5QFcpSZ+VcxwlHqj3OHV48yvHO/r4l43h+UTvzJEEe8VDdiTI/o99V6LjQESlQ9DHhGtGMXYVouOeuxiN5G585oGhTfViWZygb8/In/KjEZUJ10HxP86CcaSvZcd0ykj9bb3xTW7BQ1MK8c6CPnVRra7sldu1L20Hlr76iDQ3MmkrTdaR65j+zp8ajNygfpKPokfjVRm+KXBOVwP0R71HyFRZ5Mcu7cnzqFV6dYSkeJGY/tTTTeqIjMY7hCR7hFFC3lfZfF/8AT0LgvBEPJUt9sLhcJC5KUhIGaETCicwGsgR46312hSVrUsJ0XmZKSZSgthGqToIggR3q0E64no8xJTTjqQklshKlKkhIKZAgcyonv2RPKr3G71MFYJBO5O2v1VDYDzjfQisD0+R6l5Ju4/dX19M8Xrnk/wAiSb/pP9P394y6xYgmdRQRukughQknw393OgGFF5QGUgzBEzB0gev41bXFmLdIcWtKEpSs5TGdxWUgITJ7yDoOXKn5Mqh6L69kIjhTaS6gllaZHBmDamgMxU4AtAASe0F7JUDAgjUKMbGszxJiX0i4W4PY0Qif0E6A+E6mPGgWxUihOggTpJ5eNGGPbLc3z0PWafQxwve3bS8PrknwjFk2+dSgTKRGUSSQdvX8KNRxEXYDSCXD7MjKBzMk++gLhuzYEuvKcJ2SCpJgc0oSBz5FXrVA9xI3JyNqIkwFKA0nQDQk90mK2QxOfqxv5I5Gpy6Z5ZTzS2+x8v4Ln66movsPu0jM8D1a8oLhgsakQCsdlIkxvTsNtu0eyhQnTU6wfa/r1qdvDDkyA6c0n2SdiY9B7hR+FcPDMCQB6mPOJiPSlb/ARqM0Nu1JfmlX8/qZLpHvVoUywDoUB1YGxJUpKEk84CCe7teArOhegruOYkbq6censlUIGujaeyjQ7GACfEmhFKVMCu7hhsxpM8nlnvm5BKMqjy0rrYhQ050E00oKkir+2cREnei1bJF7UF4o0ksidNKoE26Yo69us4gVUJlJ1oN2RccBacMAE0GQdqIbuTtXGnIOoq3VWyvqugJQVXKspHdSoeeLeZZTzUyX4FcSkDemLRV6tCro4lWtTlonUUxtias2oCYqNuHJaEd/DKvzpqDRDywDStmwpVN3J8lNvNDreJmBXX1kGQSPIxRrjIA0piLUEa1n3Jys1ebko0upV5iTJJJ75199FsYi4g6LPkTI9xqC4Zymo0JmnqMGqaERy5Mcri2n7GaC04ngjMmO8pM/sn+dWjXEFsd4nvhafjFY5LNMUIrPPRYm7XB2MXl/Vwjtk1L81/FG6UtCvzeU/dUk/AVEoGsWDRjOKvJ0C1eva/ems0/J7+5L4nUw/aWNVlhX/l/s6/U2WFOoQuXWw42QUqH1gDHaQeShE+8c6fiViltcNuJdQRKVpBTp9pB1QrwPpNZBHETw3IPmkfhFa/o/cVdXHbQMrI6xRBMEzCEkHvOvkk1nnpckFbo1w8t6OUtyck66NcPw6XT9vx7VvsAsfo1sEq9tXbX5kAJR6CPj31W4kqVdkwSdRy13juHht4VPiOLSop7viTzrOY/iwt2Cs6rcJQhMwTp21eQBie9QpSjue1I4bnum8uR1b5IX7ozDQKBEEgkZuWwMJT9kUDcvpQAXFgACBJnQcgN/QVnEYkte0IHIJA+ZqrvASZJJ8zToaJt+kzqT8u4cGPbp8fvfT+X8jWWmLtuuZGwonvPZHpOvwrvECnGRAOihuPaG+k/1sKylhcltWZO4o3EcbW7oqt0dJjjG6OJm8tavNKnOl4Lj+/mV7q1KJKiVE7kkknzJ3qwwDD87ySSEpT2yTyCSI0+8U76a1XlBG9a3ga3nO4oApjqgDqCDClynmD2R76E3UG0ZYpOS/M2mHvpAGeQfImfEROnnHmd67j14E2lwUGCGXIPmMu42OtVIUjMUhSkD9Ey438CFAeGooPjC4S1ZLSVJzOqSlISMpISpK1Ej9GAB5qFcnHj/ANi/M6OeXoN+w86KiKOw1yNTVbNOS4RXdn6SOHCW12aW2eSs6j3UE4rtwKr7S7INHKZJINK9VDL3uy3wG1SpetOx/B5MpofD0LQSoedGpxoKkKopWCubRUYfhmVQzc6JxVlCYiJp63Sr07qqbwKUqpk44H4YP12rQ7JXKKZsRlEmlStjNHnIeBHjGFRBTrVSGTGtWzOOyIVQ90obitqo5bQCHo0qbrDUPUE61LBI2pfDLU0QOLmpLMHNpXW7cjU0TbKCTyov1W0SK9Lk6+6UnWnjERAFK9hQ5VX9TS4Y3JDZ5HF0mWbtlmGYVXLMURa3BSI5Vy4Ammwco8SFSp8oHDlRgydan6sVCtEU5ruLJBpSD1MQZ3rpYqWmuADZzGvW+jayDNip0+0+4rzytS2B/tZz615dhFotx5DaE5luKCUjxJiSeQG5PIA16/fNG3YQ0mSlpATmjQkDtKMezJk+tc3VTpbfE16bHulYNdHtEqIAEqJPIASST3ACvPMexI3TpXqEgZW0mJSgd8cyZUfExsBV7xFjR6sNnQuCVD7AOg9SP2ayK7gTpSsEWuTdqIqUVz7iMOEaCnF0RrUiIG9cuWwdq10zHaQEVQdKIaaJ1ox1Cer8alYaHVzOsUxTtCJx2sFWwpQ05VvuF8Py2rU80lZ83CVD4Ee6sK1ewk16faKCGggR2UpSBHIDLE8tqyZ3tjRp06cpWcRZiZMVgeOL4O3GRJ7DQyDuznVZ+Sf1K0vE+M9Q2Ak9tyQn7IGil+k6ePlWBcGsil6aDvezRqHui4J9OoItgjcVK3ZkiaKdVKYqFhzKDrWyznuCTHMW4FXGEJC1gEwKpUvzUlsSNQYNRruy0ZcbUenlpltEKKTpXnuLkKePV7bUE/durMZj764lst6k6+NC64RIwb57dwm3uSnQ/OoX7vuoNbhUfM6Ab1YW3C9057FtcK+6w6r5Jqnm03bHf5MlHYuhAi6VG9crRs9Hl+Uj/CXPqw6D7imlTLYjgybjUCntNEinOAxtUjDsCtSgr5EWPZTGhpqrkIVtSceFC3CpNUnjj1RaOSSCHrzNQ2aTUdE2uGOu/m2nF/cQpXyFL6KguVuyNaj313PVi3wlenazuj5W7p/ho6w6PsRWdLG6/WZUj98CrxdAk75KEA0nTW0R0U4orayc9Vsp+a6mR0NYqve2SjxW+x/Cs02TRRMw6V1wmvQmegTETqTbJ83j/Cg0Y30BX0gKes09/wCUeUfQdUJ99RZF3BweXLT3VKlelewN/wBnV0+1eNDyZWfmsUVZf2dw2tK1X0hBCsotonKQYkunTTuqu9LlBtFB0b9HjuZN5cBTSEhXVIMpWrMko6xUiUogmOZ0O0ZtvjGEZdJMkTvOniNx6TReJYgUpMqJCV51SSTCM6gJ8YHvqwRhReedC0+ylB5JMgD2TBgEhW1crPDz0rZvxvzSs+Z8YxDrrh1wHRa1FOkdkaIEeCQB6UOkV9F4Z0N4W4kL6lRCs27zo1mIhJEQZHpVxa9EOEt6i0So/bcec+ClkfCtaSqkZllSfJ8xuCRSYXA1r6huOj7Dhom1tU8gDbtr7/0v60oxjh+1b0QlpBgDstMpjyATodqlNDJaiMndHyl18mN57tasBgF0sDq2LhYP6LLqvkmvrC0Ybb2Pr2R39w8fhU67kcj8aipdxcszfFHy5h/R9fOFIFncwSmc7DiBlJ11WADpNb5rg7ECdLVcTMlxlO/OCua9hXfgcifQ1GnGUbbeZAPzpWSMJ9WMx6mcPVivmeG4p0OYpcvFZSwgQEpCntQkd+QHckn1qay/s/X3+setU/dU6s+4oHzr16+42tGlFLlzboUNClT7SVDnBSVSNxVc/wBKOHp/6WwfuqKz7kA1fdFKl0FKeTdfdmBR/Z0cPtXyB922Kvm6KsWv7Oltp1l0+TzypbQPiFVdudNWHD/XqPkxcfigVWXnThabJF0vxQyhI/8AkcSfhR3rwA1kfBLadAOGoPacuXPBTqEj9hANWjfQzhKd2FK87i4/BYrEvdODCFlQauVKIIhRaQI17lKjWhP+cKrlZ+qrj+TVTc32KuLXc9SY6PcKbEizt9P0kZz+1NG2+D2Lf5u1t0n7DDQOniBNePf3z37w/wAPZJUJ3Cbh4eXYy008Y426ezYqSo802Vz81qy++jb8ApPpZ7He4qlsw2lKRoNEgRM+6mKx5WnZVGx20/E15A0zxI5r1bon/wAKybju9oA/GujhDiR6c7jjY8blpv8A/EmpU/YCo9z1VXFKgY6tXrSrzEdFmN87r/71z/u1yh/sDWI17PRxhKQVG0K8p2+kvrHdsXIPuo9PCGFpGlhbDvzgH96a8YHTLdiYatRPch38XK4emS/URPUEd3VED3hQOnnV05PqgNLxPbm8LwpOosrPTWeoZPrJTpRC7+2bPYtmQkaSllPd4CvL+GOkV64K0PJaSAnMkNhYBzKAVIUVTAM799ekYBh7dxnUc+RCw2jKoJBgJVmBGqtT75EaSTK48ESXVlja8QIIgBCdYBAAjUDag77ikglKcxEkE6T4bcqKf4GtFkEh/uhF0+ykbn2GnEp+FNPB1qkQGVK/9S6uV+/Ms0p7muqDcE+hX2+PuqQYS4Tv56eWn+VQtY6/m7SFganUgRv4+Ro//kbZKnPZWhUNElSes05klXyp7vBliBpZWAPjbNHSfFOmnnVefxfIm6P4RjnFyUAZnGwdM2d1tOnPdVBv9ItqJi4tTP8A5lmf36sbXB7dlEpYthrMN2zKB5aCihiSI7DTaTsE5U5j36D0q1394rx4Gb/vCtYSBcW6jpA61K1aTtEkmKIT0l2w0LjhP2ba7UJ8w1B9KOc4qWlUQlMSIjc8qq3+KXVqOWInTWO+ptS7stV9kEq6SGiNGrxex7Flcn4lAoG46UxMDD8TPj9EKQfUrou2xVakntQQYPZUYPOfd8aCurPOFdY7mmQBOUAGY8dKDlFLqFQYEHDcIUerWgKzgoeR1TgzCYM6HYCRI176srLiZSetV1KsskJ6x5tLi4kwG9UpTrAJUJ5xqBm3cDSSJcaTlGsuI7jqJUBOtV7raBCVXNkgDkp9kGPuhXPnSKTd8mu01Ta+veXqONsTCYbw1lI5Tf28e6RUbnF+ManLhjY7lOuLI8yh0g+6gncUtzA+mWcDLp1yCNN+Y0/nUX0yx1Cr63gmYCyY1mOzTVNfh/URsj+InXxLi69nsMTy0S+fmk0O4cZUolWI2iR3NshRExpBt/DvpyOI8OQYF02r7rdwrX9Vo/OpDxnhqTJuiT3fR7n+JH9TU3X935B2wXcFSziChriywOeS3Kf3Sk0Irhe6X/1req/VdP71zVx/eJhSfruK8mF/xRTm+mLDholq6V4htlI/adFHdLsivoAGFcGLac60vXD5ylJS7lylKonUrMcjvyo84CgEBCYCiMpCQN4mY2MnnT09KFrcKDaWblM6ZldVlEjnkWpR17gas7Vw5Vyc3sqbJIEkDZRRJGwMx9Y92qsitpyRpwzqLSaG33DqHkBt9rOpOiSFELy6GM0Tl8JNU56MLbNpaEzsVPujXxhyassd4/LCezbhTncHZSOUleTeO4GsviHTXdoEi0ZSO8rdVr3mCmrx3S9VCJXHqXlvwA0k9mxbGsdpTrkx3dY6QKtLXgxoEZrS0kbpUw0TrIB1mRvsZ0rz216Y7txRKkWyfJDx+b1E3HSpfLSSFW4juYB/eUaj3JluZI9Ws+H2kpyot7RtfZKoZQMszoABqfGr5tDadEgJ8kx8a+fGekPEHJP0kpPclm3jTzbn41WXfHOJkwq6fA+yQ38UAUxOSE+b3M+kbq3Sv2nFQI0BiP61rrCUJiJVvrKjoPxmvmdfEd0Uybq5PncOn+KqxWLLc/OLWvwWtSx8SaCc2MeBLiz6xcxBtI1VHmrL86AuON7NvRdzbJPcp9oGPVVfKj76YgISPICgSr0qyjJ9WJlCMeD6x/vJw/8A73bf+83/ADpV8mUqOx+JWkcqa0ZKlDStpwD0fG7VmdByd3863OM8K2tu2QgDMByFO2OrIpLdRj+Fi228jOSkGE9Ykx1ZJELP2QRr4a6xB9Esb25bsj9EW27cIWtbrTygSoZiB1ZSpO4AImQYO1eVNqVmVpp/nUi1aASYG2u3kOVc2c5Rnyet02jw6nSpKk/Glff39H4+BfXHTZfpJSU26FJJSUllwKSpJgpILmhB0oVnpdxF5YSFtDya/mTXn2JOlTzhJklapJ3Ou5PM1Y8MPBLomttRaujzG2p7b7m9v+LsRBH+ICZ7mWf4kGqbEOPcTTtdK9G2B8mxRmIdpUihHG086VFKXNG54YtcFavpBxHndvjyIT8hVhgOJ3TywXLu5MmdX3Y92aKEvMMSUyK7hMoI86a5VF0jJ5qp0zbXN86h1oOPFTZMKBCIEjQzE7xzp3FeLOJYSljsEiCdyFDtLIBEaygA8gDWWvLledJkwJPwq0wXG2mwtDzKVIdjMpACXUkbKQdv1SIM7jWs8s0YyUWvadLTeTMmowvLB8rivH337Tz+9vnXTDzjjhB+utSgPIEwKc0E5YhPuFaLGuEGytblpcB9tKStSVp6p5AElRynsuJGmqTPgYmqC4syNBT5ZIzaow+ZyYW96p+0BdSByHupqBJ03qQ2ih7VFYXkzSa1xyLaY3F2DfQVjWDFcKfCtYq9QoZYHnQVy2jURRwPemHNDY0V1q4Eigr247VGqQDNDOWBOopPmnubLvJ6KiJIlO1BOabVdM2iijTaqh5g5jQxU2yZFSRZcJ3pRcJ5g16ljGOdW2COYryLC3erXmPKtbccRJdbjwgVXIUirdBNpiin3QFaTVrxFgiep2G3KvPbe8WlwFJO+la5GLrWBnPhVU+ORsoNv0TJWOESog99SXzSmkwNqvLhoZgQIoDH0diAJ0ql3Ibt2wspbXEigc/KjXMTziIigF2hjbuqZm3VIEU1xTRmUmmTqa7NUy5BNaO1wh55SkNNlakNqdUAUiG0QFKOYjmQI3M6VUrRzoY4tsZmkuKAg6akbYKzUq0iibHTWr5E4KymNbnTIBYnurlWZvo0B08q5VNwxwPeMIswxbhKRBjWslit+As5z30/EuMi0opkR5isJj+KKeUVA1pnkjdGXHjlVsvesaVmKRyPyrL290S2FHXRPh7U7+41yyvCgK+6rnzg0ORDQ/V0nwX/ACHvrPOMZ9UbcOoy4L83Joo3XMyiTzJPv1rrDhBlO9R1YYMwFLMxtzqIzNtuwy34iWDCqurO9S7uay98kBwgbCkzcFOxpbh4GzDPxZs7ZkEkE6UabBKvZ7wfOsSjFlJ1mtTwjfBRMkepo4423YNTJR5T5CsZYygFO45VVIBKc0ac/DlV/ijQOxny1qmxBORlf6v7wqZcEZjdB5TzaV1HlPswO7VAUe4E+4UNYv5oJqW9lUJEDOFaAaeNWWD8JOutSkeMRS8elkos0a/ylDUTi0q45sprxZWrKBqT6VHifCrjDfWE761ZNYYtq4CViCKu+OXj1AB5J2pqjsRy5S3vgyeAIzqGY1dYtw46BmSJFZjCFqLyQO+vT73iNu3YCVwTl599MhkcUUmrPMUuQSFbzrRCVykxQeMvhaypOxqXBXk/Wp0cviUceQq1xLq0kGq5hzO4SdqbiqgVabUElRG1Zq7oY32YdiKgDA+FCNukbUwmaSUyaJVvkOVcZRNG4XipKoNVT7cCmW7uVQNRovGbTRvHAFCagyA7iq1nEpAqxYVmFKSZvi1kdIFumtRG1ElSUpzaaanwAqB1ZmK44xKSOUa+RqSk00hc9Ptbs9UweweatUBTvVdU+2peoDIzPtyh3tS4pCs0qSUpGqCVFJKa57hG0ZU4+ttKs6S602kIVbNNFSW24D0JWtULUCoFOisqDAUVwrxCm5So3JbSttSXwc7qW1FC87qi0pZazqTJ0SASTtWlw7hd5DBQ686pZJUtaWnl5wHFvoBUFhZhbyhIgkECBEm73UHDLSrJFyuvb0/e/ku1dzzvjngTr3ArDWkLCVraWW1MoQrK2y4hQQMqc/5RaSEAD8lMDWsLimFvWiw3cIyKUnOBmQuU5lJmUEj2kqEbgpNfRYwZSQQSFHNnTlStCT1bKGEhKl9YYCUIVnObMSQRrNeMdMtmWr1tEKypYASVJKSQp55wDXmkOBPjE6TFXSThy+TNnlFZX5vp/Sv52YlTuu9KoKVAVuZvbrEElpDbjYU0HApZTo5lntZNQM4Gx7tNiarjimG9qLd8S4gpGdRhv8n1iT+U1Vq9B09lud1UqVVjyGXAO/dWhW4UNupQpshoHtlLpynOo9akkCXEjWBCCUqJIBuJXNmvq1JaWmXlLeQhISnquvXkZAzwFdQUapjU6kkkpVKr0BclTii7VTaUtNqQvOSpwhQSUFS9MhdWRALfOdFSTVzc4zh5WlSWkgZFSkNAQStpUQRClBKVpE6anUAzXaVQqCnFLPUZECXW1BQansi5eWoGRonqy2ISO4agacN/Zi7SqElnqgCA0IC82vYIHLnrvzpUqBAwYvYdv8i2ZWpSfyRBjInKE8vaEZTA0UdPrFWvElgl0ktJCcoAhlMyHiTKUgCSgJg/ajSKVKh3LNcWB4RjiesXPsk6ZZiMxiJAMRG4HlVrjQbNspWu6B6lYApUqb2F1yA4fadY+0OWVZ+Kh+Feq8PoDSIFKlTsLKZupmOKmc1wlcAQZrEca4mVwkbDeu0qXk5YzH0IODsNClFZ5TVZxReFbxE6J2pUqR3Ltlc8eyKhSqlSoroGXUJgRrSLAI0rtKnYEndgycAyUaxU60BNKlUUVsbKdzqkzURbANKlS10Ly6k6VmJqQYuoaUqVWmqQYScXaD7C5zDWrJKyEGlSpE0md1LzmHdLrRVN35JKeRn41trzpXugPYtiTM9h8EkiCZDw1ilSqNuzkRScGBr6br3PJatZmZyPbzMx1scz76pOIuKnsT6vrktJ6rPl6sLEleTMVZ1qn82mlSpj6CF1M6uzg70qVKgWp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images.china.cn/attachement/jpg/site1005/20120808/00016c42b36a118bfbe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38924"/>
            <a:ext cx="2282751" cy="15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n.ru/images/34477/39/344773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34373"/>
            <a:ext cx="2664296" cy="17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684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5" cy="367240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Широкое развитие гимнастики в России началось в XVIII веке. </a:t>
            </a:r>
          </a:p>
          <a:p>
            <a:r>
              <a:rPr lang="ru-RU" sz="2000" dirty="0"/>
              <a:t> В 70-е XIX века известный российский ученый и педагог П.Ф.Лесгафт открывает в Санкт-Петербурге </a:t>
            </a:r>
            <a:r>
              <a:rPr lang="ru-RU" sz="2000" dirty="0" smtClean="0"/>
              <a:t>гимнастические курсы. </a:t>
            </a:r>
          </a:p>
          <a:p>
            <a:r>
              <a:rPr lang="ru-RU" sz="2000" dirty="0" smtClean="0"/>
              <a:t>Первые </a:t>
            </a:r>
            <a:r>
              <a:rPr lang="ru-RU" sz="2000" dirty="0"/>
              <a:t>в нашей стране соревнования по </a:t>
            </a:r>
            <a:r>
              <a:rPr lang="ru-RU" sz="2000" dirty="0" smtClean="0"/>
              <a:t>гимнастике прошли </a:t>
            </a:r>
            <a:r>
              <a:rPr lang="ru-RU" sz="2000" dirty="0"/>
              <a:t>в 1885 в Москве. В них приняли участие всего 11 человек, но начало было положено.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конце XIX – начале XX века в различных городах России создаются гимнастические общества и кружки, начинают регулярно проводиться чемпионаты страны.</a:t>
            </a:r>
          </a:p>
          <a:p>
            <a:r>
              <a:rPr lang="ru-RU" sz="2000" dirty="0"/>
              <a:t>В 1912 г. российские гимнасты впервые приняли участие в Олимпийских </a:t>
            </a:r>
            <a:r>
              <a:rPr lang="ru-RU" sz="2000" dirty="0" smtClean="0"/>
              <a:t>играх.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dirty="0" smtClean="0"/>
              <a:t>Спортивная гимнастика в России</a:t>
            </a:r>
            <a:endParaRPr lang="ru-RU" dirty="0"/>
          </a:p>
        </p:txBody>
      </p:sp>
      <p:pic>
        <p:nvPicPr>
          <p:cNvPr id="3074" name="Picture 2" descr="http://www.mgfso.ru/sites/default/files/Sports_gimnys/sokolskaya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3696"/>
            <a:ext cx="4488433" cy="19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04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6552728" cy="5301208"/>
          </a:xfrm>
        </p:spPr>
        <p:txBody>
          <a:bodyPr>
            <a:normAutofit/>
          </a:bodyPr>
          <a:lstStyle/>
          <a:p>
            <a:r>
              <a:rPr lang="ru-RU" sz="2100" dirty="0"/>
              <a:t>1-й чемпионат СССР по гимнастическому многоборью состоялся в 1928 году в рамках Всесоюзной спартакиады в Москве; 2-й — с участием женщин — в 1932. С этого времени чемпионаты проводятся </a:t>
            </a:r>
            <a:r>
              <a:rPr lang="ru-RU" sz="2100" dirty="0" smtClean="0"/>
              <a:t>регулярно.</a:t>
            </a:r>
          </a:p>
          <a:p>
            <a:r>
              <a:rPr lang="ru-RU" sz="2100" dirty="0"/>
              <a:t>Становление и развитие спортивной гимнастики в СССР связано с именами таких педагогов и тренеров, как В. В. Соколовский, Г.  и др., спортсменов М. В. Тышко, Т. А. Демиденко и </a:t>
            </a:r>
            <a:r>
              <a:rPr lang="ru-RU" sz="2100" dirty="0" smtClean="0"/>
              <a:t>др.</a:t>
            </a:r>
          </a:p>
          <a:p>
            <a:r>
              <a:rPr lang="ru-RU" sz="2100" dirty="0"/>
              <a:t>В 1937 году советские гимнасты впервые участвовали в международных </a:t>
            </a:r>
            <a:r>
              <a:rPr lang="ru-RU" sz="2100" dirty="0" smtClean="0"/>
              <a:t>соревнованиях,</a:t>
            </a:r>
            <a:r>
              <a:rPr lang="ru-RU" sz="2100" dirty="0"/>
              <a:t> с 1952 советские гимнасты участвуют в Олимпийских играх, с 1954 — в чемпионатах мира и с 1955 — </a:t>
            </a:r>
            <a:r>
              <a:rPr lang="ru-RU" sz="2100" dirty="0" smtClean="0"/>
              <a:t>Европы.</a:t>
            </a:r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dirty="0" smtClean="0"/>
              <a:t>Спортивная гимнастика в СССР</a:t>
            </a:r>
            <a:endParaRPr lang="ru-RU" dirty="0"/>
          </a:p>
        </p:txBody>
      </p:sp>
      <p:pic>
        <p:nvPicPr>
          <p:cNvPr id="4098" name="Picture 2" descr="http://img.encyc.yandex.net/illustrations/bse/pictures/02907/06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81895"/>
            <a:ext cx="2349238" cy="20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ic.academic.ru/pictures/bse/jpg/0289294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131" y="3717032"/>
            <a:ext cx="2089423" cy="23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0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574</TotalTime>
  <Words>278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Гимнастика</vt:lpstr>
      <vt:lpstr>Введение </vt:lpstr>
      <vt:lpstr>История</vt:lpstr>
      <vt:lpstr>История</vt:lpstr>
      <vt:lpstr>Виды гимнастики </vt:lpstr>
      <vt:lpstr>Спортивная гимнастика</vt:lpstr>
      <vt:lpstr>История спортивной гимнастики</vt:lpstr>
      <vt:lpstr>Спортивная гимнастика в России</vt:lpstr>
      <vt:lpstr>Спортивная гимнастика в СССР</vt:lpstr>
      <vt:lpstr>Знаменитые российские и советские гимнасты</vt:lpstr>
      <vt:lpstr>Слайд 11</vt:lpstr>
      <vt:lpstr>Слайд 12</vt:lpstr>
      <vt:lpstr>Слайд 13</vt:lpstr>
      <vt:lpstr>СПАСИБО ЗА ВНИМАНИЕ !А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</dc:title>
  <dc:creator>Мария</dc:creator>
  <cp:lastModifiedBy>Спортзал2</cp:lastModifiedBy>
  <cp:revision>21</cp:revision>
  <dcterms:created xsi:type="dcterms:W3CDTF">2014-02-21T05:51:18Z</dcterms:created>
  <dcterms:modified xsi:type="dcterms:W3CDTF">2014-10-24T03:00:54Z</dcterms:modified>
</cp:coreProperties>
</file>