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0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3358-EB13-4CF6-83FE-DD6A3FE2812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68610-9A47-4231-9760-3879FBBD4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Русское государство при князе Владимире.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Укрепление единства Киева и Новгорода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Защита границ государства, особенно на юг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Начало чеканки монет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Укрепление границ государства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Принятие новой веры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Личность князя Владимира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 принятия христианства князь Владимир совершил множество неприглядных поступков. После крещения русского правителя, началась жизнь в христианской семье. Владимир истово пытался управлять государством, руководствуясь евангельскими заповедями. Сквозь череду столетий до нас доходят ставшие легендарными известия о широком человеколюбии и милосердии Владимира, его щедрой благотворительной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крещения Руси: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Изменилось отношение к личности человека, центром которого стала душа; Семья  становится основной ячейкой общества с христианским отношением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в ней; Новая религия объединяла и укрепляла страну и народ; Повышало международный авторитет страны; Привело к бурному  развитию культуры, письменности, духовной жизни;</a:t>
            </a:r>
            <a:r>
              <a:rPr lang="ru-RU" sz="1200" baseline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Смягчало социальные противоречия,  примеряло  с действительностью; Появление монастырских хозяйств  стало важным фактором экономического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развития;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  деятельностью церкви  связано зарождение миротворчества, милосердия  и благотворительности.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Благотворительность и милосердие.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Зарождение благотворительности связано с принятием христианства. Киевский князь Владимир принял устав 996году и официально вменил заниматься общественным презрением. В течение многих веков храмы и монастыри оставались средоточием социальной помощи старым, убогим и больным. Сам князь служил для народа образцом сострадания и истинным отцом бедных.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Благотворители.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Третьяковы,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Рябушинские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Хлудовы, Строгоновы – это имена известных всей России благотворителей. Они помогали бедным, содержали богадельни, строили школы, открывали галереи. В Омске одной из известных благотворительниц  прошлого была Мария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Шанина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Она давала деньги на проведение выставок, покупала медикаменты, поддерживала  медицину и образование.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Благотворительность в современной России. В настоящее время люди тоже занимаются благотворительностью.  Действует множество фондов помощи.  В нашем учебном заведении действует волонтерское движение, которое оказывает реальную помощь пожилым людям, многодетным семьям. Традиции христианского милосердия и благотворительности продолжаются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Религиозная  реформа князя Владимира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    укрепление государства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усиление власти князя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создание единого пантеона богов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для  всех племен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Истоки христианства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Русские дружины бывали в Византии и других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Странах Европы;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Летописи говорят о крещение Аскольда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середине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века княгиня Ольга приняла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Христианство во время визита в Царьград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Вероисповедание соседей Руси. Волжские булгары- ислам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Хазары- иудаизм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Польша – католицизм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Византия- православие</a:t>
            </a:r>
          </a:p>
          <a:p>
            <a:pPr>
              <a:buFontTx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веры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Летопись рассказывает, как 986 на Русь пришло первое «посольство по вере» волжских болгар. Затем потянулись и другие. После этого из Киева в окрестные земли бы отправлено посольство. Послы побывали в Волжской Болгарии, в немецких землях и в Константинополе. Они с восхищением говорили о византийском богослужении. Выбор был сделан в пользу христианство по византийскому образцу.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принятия христианства по византийскому образцу Русь поддерживала тесные торговые связи с Византией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Византийская церковь способствовала укреплению княжеской власти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Могущество Византийской империи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христианства первыми русскими князьями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принятия христианства Русью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Необходимость объединения восточнославянских племен в составе единого государства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Стремление укрепить княжескую власть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Желание укрепить международный авторитет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Стремление сблизится со странами Европы, преодолеть культурную изоляцию Руси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Крещение князя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Владимира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Крещение Руси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возвращения князя с новоявленной княгиней в Киев, он отдал приказ о ниспровержении старых богов и о необходимости собраться всему населению Киева в определенный день и час к берегу Днепра, где и было совершено крещение. Официальная дата принятия христианства- 988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8610-9A47-4231-9760-3879FBBD4A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F60FEC-17F8-45AF-9B25-0B1F320105F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E85F8-C006-4743-A802-273F71919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Принятие христианства Русью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ownloads\sibir_145_otkrytie_sob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34481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Крещение Руси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После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возвращения князя с новоявленной княгиней в Киев, он отдал приказ о ниспровержении старых богов и о необходимости собраться всему населению Киева в определенный день и час к берегу Днепра, где и было совершено крещение. Официальная дата принятия христианства- 988 год.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ownloads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67687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Личность князя Владимира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До принятия христианства князь Владимир совершил множество неприглядных поступков. После крещения русского правителя, началась жизнь в христианской семье. Владимир истово пытался управлять государством, руководствуясь евангельскими заповедями. Сквозь череду столетий до нас доходят ставшие легендарными известия о широком человеколюбии и милосердии Владимира, его щедрой благотворительной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андр\Downloads\51-600x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513684" cy="2748905"/>
          </a:xfrm>
          <a:prstGeom prst="rect">
            <a:avLst/>
          </a:prstGeom>
          <a:noFill/>
        </p:spPr>
      </p:pic>
      <p:pic>
        <p:nvPicPr>
          <p:cNvPr id="4099" name="Picture 3" descr="C:\Users\Александр\Downloads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крещения Руси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лександр\Downloads\9_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3140968"/>
            <a:ext cx="2808311" cy="172819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916832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Изменилось отношение к личности человека, центром которого стала душа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356992"/>
            <a:ext cx="221054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  становится основной ячейкой общества с христианским отношением в ней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869160"/>
            <a:ext cx="22322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Новая религия объединяла и укрепляла страну и народ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1916832"/>
            <a:ext cx="21602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Повышало международный авторитет страны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4797152"/>
            <a:ext cx="21602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Привело к бурному  развитию культуры, письменности, духовной жизни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191683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Смягчало социальные противоречия,  примеряло  с действительностью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2" y="3356992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Появление монастырских хозяйств  стало важным фактором экономического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8144" y="4941168"/>
            <a:ext cx="25202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 деятельностью церкви  связано зарождение миротворчества, милосердия  и благотворительности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Благотворительность и милосердие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Зарождение благотворительности связано с принятием христианства. Киевский князь Владимир принял устав 996году и официально вменил заниматься общественным презрением. В течение многих веков храмы и монастыри оставались средоточием социальной помощи старым, убогим и больным. Сам князь служил для народа образцом сострадания и истинным отцом бедных.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лександр\Downloads\267px-Vladimir_I_of_Ki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2759199" cy="2448272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soloveckiy_muzhskoy_monasty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5190604" cy="2262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Благотворители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Третьяковы,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Рябушинские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Хлудовы, Строгоновы – это имена известных всей России благотворителей. Они помогали бедным, содержали богадельни, строили школы, открывали галереи. В Омске одной из известных благотворительниц  прошлого была Мария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Она давала деньги на проведение выставок, покупала медикаменты, поддерживала  медицину и образование.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лександр\Downloads\image4YY2OY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2808312" cy="3168352"/>
          </a:xfrm>
          <a:prstGeom prst="rect">
            <a:avLst/>
          </a:prstGeom>
          <a:noFill/>
        </p:spPr>
      </p:pic>
      <p:pic>
        <p:nvPicPr>
          <p:cNvPr id="2052" name="Picture 4" descr="C:\Users\Александр\Downloads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288032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Благотворительность в современной России.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настоящее время люди тоже занимаются благотворительностью.  Действует множество фондов помощи.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нашем учебном заведении действует волонтерское движение, которое оказывает реальную помощь пожилым людям, многодетным семьям. Традиции христианского милосердия и благотворительности продолжаются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ownloads\dob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032448" cy="2492896"/>
          </a:xfrm>
          <a:prstGeom prst="rect">
            <a:avLst/>
          </a:prstGeom>
          <a:noFill/>
        </p:spPr>
      </p:pic>
      <p:pic>
        <p:nvPicPr>
          <p:cNvPr id="3075" name="Picture 3" descr="C:\Users\Александр\Downloads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Русское государство при князе Владимире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единства Киева и Новгорода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Защита границ государства, особенно на юг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чеканки монет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границ государства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Принятие новой веры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лександр\Downloads\FMcHYc6IADDl_vladimir-sviatoslav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52736"/>
            <a:ext cx="2520280" cy="3240360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1396425454_2067621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3096344" cy="2092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Религиозная  реформа князя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ладимира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   укрепление государства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силение власти князя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единого пантеона богов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для  всех племен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«Поставил идолов на холм, вне теремного двора: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еревянного Перуна с серебренной головой и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олотыми усами,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Хорса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Дажьбога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Стрибога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Симаргла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Мокошь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реформа оказалась неудачной -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ольшинство  неславянских племен не приняли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ужую веру.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1" name="Picture 3" descr="C:\Users\Александр\Downloads\1.5319.132169567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88032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Истоки христианства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Ученые считают, что с верой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риста  Русь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ознакомилась раньше принятия христианства: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дружины бывали в Византии и других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Странах Европы;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Летописи говорят о крещение Аскольда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середине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княгиня Ольга приняла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Христианство во время визита в Царьград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лександр\Downloads\guyafy3gf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068960"/>
            <a:ext cx="2808312" cy="3600400"/>
          </a:xfrm>
          <a:prstGeom prst="rect">
            <a:avLst/>
          </a:prstGeom>
          <a:noFill/>
        </p:spPr>
      </p:pic>
      <p:pic>
        <p:nvPicPr>
          <p:cNvPr id="3076" name="Picture 4" descr="C:\Users\Александр\Downloads\51d3b4028fb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36004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Вероисповедание соседей Руси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Волжские булгары- ислам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Хазары- иудаизм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Польша – католицизм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Византия- православие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лександр\Downloads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312368" cy="1872208"/>
          </a:xfrm>
          <a:prstGeom prst="rect">
            <a:avLst/>
          </a:prstGeom>
          <a:noFill/>
        </p:spPr>
      </p:pic>
      <p:pic>
        <p:nvPicPr>
          <p:cNvPr id="4101" name="Picture 5" descr="C:\Users\Александр\Downloads\PrID-GQel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2952328" cy="1368152"/>
          </a:xfrm>
          <a:prstGeom prst="rect">
            <a:avLst/>
          </a:prstGeom>
          <a:noFill/>
        </p:spPr>
      </p:pic>
      <p:pic>
        <p:nvPicPr>
          <p:cNvPr id="4102" name="Picture 6" descr="C:\Users\Александр\Downloads\118103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96952"/>
            <a:ext cx="1872208" cy="2160240"/>
          </a:xfrm>
          <a:prstGeom prst="rect">
            <a:avLst/>
          </a:prstGeom>
          <a:noFill/>
        </p:spPr>
      </p:pic>
      <p:pic>
        <p:nvPicPr>
          <p:cNvPr id="4103" name="Picture 7" descr="C:\Users\Александр\Downloads\olga-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365104"/>
            <a:ext cx="216024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веры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Летопись рассказывает, как 986 на Русь пришло первое «посольство по вере» волжских болгар. Затем потянулись и другие. После этого из Киева в окрестные земли бы отправлено посольство. Послы побывали в Волжской Болгарии, в немецких землях и в Константинополе. Они с восхищением говорили о византийском богослужении. Выбор был сделан в пользу христианство по византийскому образцу.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ownloads\0_d7bf8_386c9d6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960440" cy="295232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0_124be0_f6ab9422_-1-X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406896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принятия христианства по византийскому образцу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Русь поддерживала тесные торговые связи с Византией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Византийская церковь способствовала укреплению княжеской власти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Могущество Византийской империи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христианства первыми русскими князьями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принятия христианства Русью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объединения восточнославянских племен в составе единого государства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Стремление укрепить княжескую власть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Желание укрепить международный авторитет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Стремление сблизится со странами Европы, преодолеть культурную изоляцию Руси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лександр\Downloads\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669674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Крещение князя Владимира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987 Владимир с дружиной крестился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Корсуне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(Херсонес) Крещение было подкреплено бракосочетанием с сестрой византийского царя Василия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Анной.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лександр\Downloads\крещение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419872" cy="2321818"/>
          </a:xfrm>
          <a:prstGeom prst="rect">
            <a:avLst/>
          </a:prstGeom>
          <a:noFill/>
        </p:spPr>
      </p:pic>
      <p:pic>
        <p:nvPicPr>
          <p:cNvPr id="2052" name="Picture 4" descr="C:\Users\Александр\Downloads\209360.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3600400" cy="2980184"/>
          </a:xfrm>
          <a:prstGeom prst="rect">
            <a:avLst/>
          </a:prstGeom>
          <a:noFill/>
        </p:spPr>
      </p:pic>
      <p:pic>
        <p:nvPicPr>
          <p:cNvPr id="2053" name="Picture 5" descr="C:\Users\Александр\Downloads\03_BO3UqF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3096344" cy="2167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434</TotalTime>
  <Words>1197</Words>
  <Application>Microsoft Office PowerPoint</Application>
  <PresentationFormat>Экран (4:3)</PresentationFormat>
  <Paragraphs>134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Принятие христианства Русью</vt:lpstr>
      <vt:lpstr>Русское государство при князе Владимире</vt:lpstr>
      <vt:lpstr>Религиозная  реформа князя Владимира </vt:lpstr>
      <vt:lpstr>Истоки христианства</vt:lpstr>
      <vt:lpstr>Вероисповедание соседей Руси</vt:lpstr>
      <vt:lpstr>Выбор веры</vt:lpstr>
      <vt:lpstr>Причины принятия христианства по византийскому образцу</vt:lpstr>
      <vt:lpstr>Причины принятия христианства Русью</vt:lpstr>
      <vt:lpstr>Крещение князя Владимира</vt:lpstr>
      <vt:lpstr>Крещение Руси</vt:lpstr>
      <vt:lpstr>Личность князя Владимира</vt:lpstr>
      <vt:lpstr>Значение крещения Руси</vt:lpstr>
      <vt:lpstr>Благотворительность и милосердие</vt:lpstr>
      <vt:lpstr>Благотворители </vt:lpstr>
      <vt:lpstr>Благотворительность в современной России.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Принятие христианства Русью</dc:title>
  <dc:creator>Александр</dc:creator>
  <cp:lastModifiedBy>Александр</cp:lastModifiedBy>
  <cp:revision>45</cp:revision>
  <dcterms:created xsi:type="dcterms:W3CDTF">2018-04-18T11:37:53Z</dcterms:created>
  <dcterms:modified xsi:type="dcterms:W3CDTF">2018-04-23T16:02:47Z</dcterms:modified>
</cp:coreProperties>
</file>