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0" r:id="rId4"/>
    <p:sldId id="271" r:id="rId5"/>
    <p:sldId id="261" r:id="rId6"/>
    <p:sldId id="265" r:id="rId7"/>
    <p:sldId id="263" r:id="rId8"/>
    <p:sldId id="266" r:id="rId9"/>
    <p:sldId id="267" r:id="rId10"/>
    <p:sldId id="268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72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0" y="0"/>
            <a:ext cx="9144000" cy="3822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1717675" y="2798763"/>
            <a:ext cx="7426325" cy="102393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8"/>
          <p:cNvSpPr/>
          <p:nvPr/>
        </p:nvSpPr>
        <p:spPr bwMode="gray">
          <a:xfrm rot="16200000">
            <a:off x="600869" y="2697957"/>
            <a:ext cx="1023937" cy="12255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Triangle 10"/>
          <p:cNvSpPr/>
          <p:nvPr/>
        </p:nvSpPr>
        <p:spPr bwMode="gray">
          <a:xfrm rot="5400000">
            <a:off x="1828800" y="3719513"/>
            <a:ext cx="1023938" cy="1223962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1754188" y="0"/>
            <a:ext cx="1181100" cy="3814763"/>
            <a:chOff x="1754222" y="0"/>
            <a:chExt cx="1181656" cy="3815366"/>
          </a:xfrm>
        </p:grpSpPr>
        <p:grpSp>
          <p:nvGrpSpPr>
            <p:cNvPr id="10" name="Group 11"/>
            <p:cNvGrpSpPr>
              <a:grpSpLocks/>
            </p:cNvGrpSpPr>
            <p:nvPr userDrawn="1"/>
          </p:nvGrpSpPr>
          <p:grpSpPr bwMode="auto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35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13"/>
              <p:cNvCxnSpPr/>
              <p:nvPr userDrawn="1"/>
            </p:nvCxnSpPr>
            <p:spPr bwMode="gray">
              <a:xfrm rot="5400000">
                <a:off x="250796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14"/>
              <p:cNvCxnSpPr/>
              <p:nvPr userDrawn="1"/>
            </p:nvCxnSpPr>
            <p:spPr bwMode="gray">
              <a:xfrm rot="5400000">
                <a:off x="-49382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5"/>
              <p:cNvCxnSpPr/>
              <p:nvPr userDrawn="1"/>
            </p:nvCxnSpPr>
            <p:spPr bwMode="gray">
              <a:xfrm rot="5400000">
                <a:off x="-1126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6"/>
              <p:cNvCxnSpPr/>
              <p:nvPr userDrawn="1"/>
            </p:nvCxnSpPr>
            <p:spPr bwMode="gray">
              <a:xfrm rot="5400000">
                <a:off x="2685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7"/>
              <p:cNvCxnSpPr/>
              <p:nvPr userDrawn="1"/>
            </p:nvCxnSpPr>
            <p:spPr bwMode="gray">
              <a:xfrm rot="5400000">
                <a:off x="64972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18"/>
              <p:cNvCxnSpPr/>
              <p:nvPr userDrawn="1"/>
            </p:nvCxnSpPr>
            <p:spPr bwMode="gray">
              <a:xfrm rot="5400000">
                <a:off x="10308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9"/>
              <p:cNvCxnSpPr/>
              <p:nvPr userDrawn="1"/>
            </p:nvCxnSpPr>
            <p:spPr bwMode="gray">
              <a:xfrm rot="5400000">
                <a:off x="141207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20"/>
              <p:cNvCxnSpPr/>
              <p:nvPr userDrawn="1"/>
            </p:nvCxnSpPr>
            <p:spPr bwMode="gray">
              <a:xfrm rot="5400000">
                <a:off x="17932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21"/>
              <p:cNvCxnSpPr/>
              <p:nvPr userDrawn="1"/>
            </p:nvCxnSpPr>
            <p:spPr bwMode="gray">
              <a:xfrm rot="5400000">
                <a:off x="217443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22"/>
            <p:cNvGrpSpPr>
              <a:grpSpLocks/>
            </p:cNvGrpSpPr>
            <p:nvPr userDrawn="1"/>
          </p:nvGrpSpPr>
          <p:grpSpPr bwMode="auto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5" name="Straight Connector 23"/>
              <p:cNvCxnSpPr/>
              <p:nvPr userDrawn="1"/>
            </p:nvCxnSpPr>
            <p:spPr bwMode="gray">
              <a:xfrm rot="5400000">
                <a:off x="-87192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4"/>
              <p:cNvCxnSpPr/>
              <p:nvPr userDrawn="1"/>
            </p:nvCxnSpPr>
            <p:spPr bwMode="gray">
              <a:xfrm rot="5400000">
                <a:off x="251104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5"/>
              <p:cNvCxnSpPr/>
              <p:nvPr userDrawn="1"/>
            </p:nvCxnSpPr>
            <p:spPr bwMode="gray">
              <a:xfrm rot="5400000">
                <a:off x="-4907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6"/>
              <p:cNvCxnSpPr/>
              <p:nvPr userDrawn="1"/>
            </p:nvCxnSpPr>
            <p:spPr bwMode="gray">
              <a:xfrm rot="5400000">
                <a:off x="-109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7"/>
              <p:cNvCxnSpPr/>
              <p:nvPr userDrawn="1"/>
            </p:nvCxnSpPr>
            <p:spPr bwMode="gray">
              <a:xfrm rot="5400000">
                <a:off x="27162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8"/>
              <p:cNvCxnSpPr/>
              <p:nvPr userDrawn="1"/>
            </p:nvCxnSpPr>
            <p:spPr bwMode="gray">
              <a:xfrm rot="5400000">
                <a:off x="6528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29"/>
              <p:cNvCxnSpPr/>
              <p:nvPr userDrawn="1"/>
            </p:nvCxnSpPr>
            <p:spPr bwMode="gray">
              <a:xfrm rot="5400000">
                <a:off x="10339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0"/>
              <p:cNvCxnSpPr/>
              <p:nvPr userDrawn="1"/>
            </p:nvCxnSpPr>
            <p:spPr bwMode="gray">
              <a:xfrm rot="5400000">
                <a:off x="14151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1"/>
              <p:cNvCxnSpPr/>
              <p:nvPr userDrawn="1"/>
            </p:nvCxnSpPr>
            <p:spPr bwMode="gray">
              <a:xfrm rot="5400000">
                <a:off x="179633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2"/>
              <p:cNvCxnSpPr/>
              <p:nvPr userDrawn="1"/>
            </p:nvCxnSpPr>
            <p:spPr bwMode="gray">
              <a:xfrm rot="5400000">
                <a:off x="21775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46"/>
            <p:cNvGrpSpPr>
              <a:grpSpLocks/>
            </p:cNvGrpSpPr>
            <p:nvPr userDrawn="1"/>
          </p:nvGrpSpPr>
          <p:grpSpPr bwMode="auto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13" name="Straight Connector 34"/>
              <p:cNvCxnSpPr/>
              <p:nvPr userDrawn="1"/>
            </p:nvCxnSpPr>
            <p:spPr bwMode="gray">
              <a:xfrm rot="5400000">
                <a:off x="61604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35"/>
              <p:cNvCxnSpPr/>
              <p:nvPr userDrawn="1"/>
            </p:nvCxnSpPr>
            <p:spPr bwMode="gray">
              <a:xfrm rot="5400000">
                <a:off x="954341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36"/>
              <p:cNvCxnSpPr/>
              <p:nvPr userDrawn="1"/>
            </p:nvCxnSpPr>
            <p:spPr bwMode="gray">
              <a:xfrm rot="5400000">
                <a:off x="654162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37"/>
              <p:cNvCxnSpPr/>
              <p:nvPr userDrawn="1"/>
            </p:nvCxnSpPr>
            <p:spPr bwMode="gray">
              <a:xfrm rot="5400000">
                <a:off x="692280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38"/>
              <p:cNvCxnSpPr/>
              <p:nvPr userDrawn="1"/>
            </p:nvCxnSpPr>
            <p:spPr bwMode="gray">
              <a:xfrm rot="5400000">
                <a:off x="73039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39"/>
              <p:cNvCxnSpPr/>
              <p:nvPr userDrawn="1"/>
            </p:nvCxnSpPr>
            <p:spPr bwMode="gray">
              <a:xfrm rot="5400000">
                <a:off x="768516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40"/>
              <p:cNvCxnSpPr/>
              <p:nvPr userDrawn="1"/>
            </p:nvCxnSpPr>
            <p:spPr bwMode="gray">
              <a:xfrm rot="5400000">
                <a:off x="80663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41"/>
              <p:cNvCxnSpPr/>
              <p:nvPr userDrawn="1"/>
            </p:nvCxnSpPr>
            <p:spPr bwMode="gray">
              <a:xfrm rot="5400000">
                <a:off x="844752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42"/>
              <p:cNvCxnSpPr/>
              <p:nvPr userDrawn="1"/>
            </p:nvCxnSpPr>
            <p:spPr bwMode="gray">
              <a:xfrm rot="5400000">
                <a:off x="882870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43"/>
              <p:cNvCxnSpPr/>
              <p:nvPr userDrawn="1"/>
            </p:nvCxnSpPr>
            <p:spPr bwMode="gray">
              <a:xfrm rot="5400000">
                <a:off x="92098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44"/>
              <p:cNvCxnSpPr/>
              <p:nvPr userDrawn="1"/>
            </p:nvCxnSpPr>
            <p:spPr bwMode="gray">
              <a:xfrm rot="5400000">
                <a:off x="1027400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45"/>
              <p:cNvCxnSpPr/>
              <p:nvPr userDrawn="1"/>
            </p:nvCxnSpPr>
            <p:spPr bwMode="gray">
              <a:xfrm rot="5400000">
                <a:off x="99404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504825" y="3825875"/>
            <a:ext cx="1181100" cy="3032125"/>
            <a:chOff x="1754222" y="0"/>
            <a:chExt cx="1181656" cy="3815366"/>
          </a:xfrm>
        </p:grpSpPr>
        <p:grpSp>
          <p:nvGrpSpPr>
            <p:cNvPr id="46" name="Group 11"/>
            <p:cNvGrpSpPr>
              <a:grpSpLocks/>
            </p:cNvGrpSpPr>
            <p:nvPr userDrawn="1"/>
          </p:nvGrpSpPr>
          <p:grpSpPr bwMode="auto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1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5"/>
              <p:cNvCxnSpPr/>
              <p:nvPr userDrawn="1"/>
            </p:nvCxnSpPr>
            <p:spPr bwMode="invGray">
              <a:xfrm rot="5400000">
                <a:off x="250797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6"/>
              <p:cNvCxnSpPr/>
              <p:nvPr userDrawn="1"/>
            </p:nvCxnSpPr>
            <p:spPr bwMode="invGray">
              <a:xfrm rot="5400000">
                <a:off x="-49382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7"/>
              <p:cNvCxnSpPr/>
              <p:nvPr userDrawn="1"/>
            </p:nvCxnSpPr>
            <p:spPr bwMode="invGray">
              <a:xfrm rot="5400000">
                <a:off x="-11264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8"/>
              <p:cNvCxnSpPr/>
              <p:nvPr userDrawn="1"/>
            </p:nvCxnSpPr>
            <p:spPr bwMode="invGray">
              <a:xfrm rot="5400000">
                <a:off x="26854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9"/>
              <p:cNvCxnSpPr/>
              <p:nvPr userDrawn="1"/>
            </p:nvCxnSpPr>
            <p:spPr bwMode="invGray">
              <a:xfrm rot="5400000">
                <a:off x="64972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80"/>
              <p:cNvCxnSpPr/>
              <p:nvPr userDrawn="1"/>
            </p:nvCxnSpPr>
            <p:spPr bwMode="invGray">
              <a:xfrm rot="5400000">
                <a:off x="103089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81"/>
              <p:cNvCxnSpPr/>
              <p:nvPr userDrawn="1"/>
            </p:nvCxnSpPr>
            <p:spPr bwMode="invGray">
              <a:xfrm rot="5400000">
                <a:off x="141207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82"/>
              <p:cNvCxnSpPr/>
              <p:nvPr userDrawn="1"/>
            </p:nvCxnSpPr>
            <p:spPr bwMode="invGray">
              <a:xfrm rot="5400000">
                <a:off x="179325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83"/>
              <p:cNvCxnSpPr/>
              <p:nvPr userDrawn="1"/>
            </p:nvCxnSpPr>
            <p:spPr bwMode="invGray">
              <a:xfrm rot="5400000">
                <a:off x="217443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22"/>
            <p:cNvGrpSpPr>
              <a:grpSpLocks/>
            </p:cNvGrpSpPr>
            <p:nvPr userDrawn="1"/>
          </p:nvGrpSpPr>
          <p:grpSpPr bwMode="auto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1" name="Straight Connector 64"/>
              <p:cNvCxnSpPr/>
              <p:nvPr userDrawn="1"/>
            </p:nvCxnSpPr>
            <p:spPr bwMode="invGray">
              <a:xfrm rot="5400000">
                <a:off x="-87192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5"/>
              <p:cNvCxnSpPr/>
              <p:nvPr userDrawn="1"/>
            </p:nvCxnSpPr>
            <p:spPr bwMode="invGray">
              <a:xfrm rot="5400000">
                <a:off x="25110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6"/>
              <p:cNvCxnSpPr/>
              <p:nvPr userDrawn="1"/>
            </p:nvCxnSpPr>
            <p:spPr bwMode="invGray">
              <a:xfrm rot="5400000">
                <a:off x="-49074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7"/>
              <p:cNvCxnSpPr/>
              <p:nvPr userDrawn="1"/>
            </p:nvCxnSpPr>
            <p:spPr bwMode="invGray">
              <a:xfrm rot="5400000">
                <a:off x="-10956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8"/>
              <p:cNvCxnSpPr/>
              <p:nvPr userDrawn="1"/>
            </p:nvCxnSpPr>
            <p:spPr bwMode="invGray">
              <a:xfrm rot="5400000">
                <a:off x="27162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9"/>
              <p:cNvCxnSpPr/>
              <p:nvPr userDrawn="1"/>
            </p:nvCxnSpPr>
            <p:spPr bwMode="invGray">
              <a:xfrm rot="5400000">
                <a:off x="65280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70"/>
              <p:cNvCxnSpPr/>
              <p:nvPr userDrawn="1"/>
            </p:nvCxnSpPr>
            <p:spPr bwMode="invGray">
              <a:xfrm rot="5400000">
                <a:off x="103398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1"/>
              <p:cNvCxnSpPr/>
              <p:nvPr userDrawn="1"/>
            </p:nvCxnSpPr>
            <p:spPr bwMode="invGray">
              <a:xfrm rot="5400000">
                <a:off x="141516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2"/>
              <p:cNvCxnSpPr/>
              <p:nvPr userDrawn="1"/>
            </p:nvCxnSpPr>
            <p:spPr bwMode="invGray">
              <a:xfrm rot="5400000">
                <a:off x="179633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3"/>
              <p:cNvCxnSpPr/>
              <p:nvPr userDrawn="1"/>
            </p:nvCxnSpPr>
            <p:spPr bwMode="invGray">
              <a:xfrm rot="5400000">
                <a:off x="217751" y="786384"/>
                <a:ext cx="1581912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6"/>
            <p:cNvGrpSpPr>
              <a:grpSpLocks/>
            </p:cNvGrpSpPr>
            <p:nvPr userDrawn="1"/>
          </p:nvGrpSpPr>
          <p:grpSpPr bwMode="auto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49" name="Straight Connector 52"/>
              <p:cNvCxnSpPr/>
              <p:nvPr userDrawn="1"/>
            </p:nvCxnSpPr>
            <p:spPr bwMode="invGray">
              <a:xfrm rot="5400000">
                <a:off x="616044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53"/>
              <p:cNvCxnSpPr/>
              <p:nvPr userDrawn="1"/>
            </p:nvCxnSpPr>
            <p:spPr bwMode="invGray">
              <a:xfrm rot="5400000">
                <a:off x="954342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4"/>
              <p:cNvCxnSpPr/>
              <p:nvPr userDrawn="1"/>
            </p:nvCxnSpPr>
            <p:spPr bwMode="invGray">
              <a:xfrm rot="5400000">
                <a:off x="654162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5"/>
              <p:cNvCxnSpPr/>
              <p:nvPr userDrawn="1"/>
            </p:nvCxnSpPr>
            <p:spPr bwMode="invGray">
              <a:xfrm rot="5400000">
                <a:off x="692280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6"/>
              <p:cNvCxnSpPr/>
              <p:nvPr userDrawn="1"/>
            </p:nvCxnSpPr>
            <p:spPr bwMode="invGray">
              <a:xfrm rot="5400000">
                <a:off x="730398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7"/>
              <p:cNvCxnSpPr/>
              <p:nvPr userDrawn="1"/>
            </p:nvCxnSpPr>
            <p:spPr bwMode="invGray">
              <a:xfrm rot="5400000">
                <a:off x="768516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8"/>
              <p:cNvCxnSpPr/>
              <p:nvPr userDrawn="1"/>
            </p:nvCxnSpPr>
            <p:spPr bwMode="invGray">
              <a:xfrm rot="5400000">
                <a:off x="806634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9"/>
              <p:cNvCxnSpPr/>
              <p:nvPr userDrawn="1"/>
            </p:nvCxnSpPr>
            <p:spPr bwMode="invGray">
              <a:xfrm rot="5400000">
                <a:off x="844752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60"/>
              <p:cNvCxnSpPr/>
              <p:nvPr userDrawn="1"/>
            </p:nvCxnSpPr>
            <p:spPr bwMode="invGray">
              <a:xfrm rot="5400000">
                <a:off x="882870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61"/>
              <p:cNvCxnSpPr/>
              <p:nvPr userDrawn="1"/>
            </p:nvCxnSpPr>
            <p:spPr bwMode="invGray">
              <a:xfrm rot="5400000">
                <a:off x="920988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63"/>
              <p:cNvCxnSpPr/>
              <p:nvPr userDrawn="1"/>
            </p:nvCxnSpPr>
            <p:spPr bwMode="invGray">
              <a:xfrm rot="5400000">
                <a:off x="994047" y="1906889"/>
                <a:ext cx="3815366" cy="1589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oup 87"/>
          <p:cNvGrpSpPr>
            <a:grpSpLocks/>
          </p:cNvGrpSpPr>
          <p:nvPr/>
        </p:nvGrpSpPr>
        <p:grpSpPr bwMode="auto">
          <a:xfrm>
            <a:off x="8147050" y="2587625"/>
            <a:ext cx="639763" cy="119063"/>
            <a:chOff x="8147304" y="2587752"/>
            <a:chExt cx="640080" cy="118872"/>
          </a:xfrm>
        </p:grpSpPr>
        <p:sp>
          <p:nvSpPr>
            <p:cNvPr id="82" name="Rectangle 84"/>
            <p:cNvSpPr/>
            <p:nvPr userDrawn="1"/>
          </p:nvSpPr>
          <p:spPr bwMode="gray">
            <a:xfrm>
              <a:off x="8147304" y="2587752"/>
              <a:ext cx="11912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Rectangle 85"/>
            <p:cNvSpPr/>
            <p:nvPr userDrawn="1"/>
          </p:nvSpPr>
          <p:spPr bwMode="gray">
            <a:xfrm>
              <a:off x="8412548" y="2587752"/>
              <a:ext cx="119121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86"/>
            <p:cNvSpPr/>
            <p:nvPr userDrawn="1"/>
          </p:nvSpPr>
          <p:spPr bwMode="gray">
            <a:xfrm>
              <a:off x="8668262" y="2587752"/>
              <a:ext cx="11912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775" y="64008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4008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025" y="64008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ltGray">
          <a:xfrm rot="16200000">
            <a:off x="3786982" y="2999581"/>
            <a:ext cx="6354762" cy="36512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7"/>
          <p:cNvSpPr/>
          <p:nvPr/>
        </p:nvSpPr>
        <p:spPr bwMode="ltGray">
          <a:xfrm rot="10800000">
            <a:off x="6786563" y="6354763"/>
            <a:ext cx="365125" cy="36671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8"/>
          <p:cNvSpPr/>
          <p:nvPr/>
        </p:nvSpPr>
        <p:spPr bwMode="ltGray">
          <a:xfrm>
            <a:off x="7143750" y="5980113"/>
            <a:ext cx="374650" cy="3746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 rot="5400000">
            <a:off x="7962900" y="5540376"/>
            <a:ext cx="357187" cy="2005012"/>
            <a:chOff x="702662" y="-3778"/>
            <a:chExt cx="340408" cy="1581912"/>
          </a:xfrm>
        </p:grpSpPr>
        <p:cxnSp>
          <p:nvCxnSpPr>
            <p:cNvPr id="9" name="Straight Connector 11"/>
            <p:cNvCxnSpPr/>
            <p:nvPr userDrawn="1"/>
          </p:nvCxnSpPr>
          <p:spPr bwMode="invGray">
            <a:xfrm rot="5400000">
              <a:off x="-87538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 userDrawn="1"/>
          </p:nvCxnSpPr>
          <p:spPr bwMode="invGray">
            <a:xfrm rot="5400000">
              <a:off x="251357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 userDrawn="1"/>
          </p:nvCxnSpPr>
          <p:spPr bwMode="invGray">
            <a:xfrm rot="5400000">
              <a:off x="-49715" y="786421"/>
              <a:ext cx="1581912" cy="1513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 userDrawn="1"/>
          </p:nvCxnSpPr>
          <p:spPr bwMode="invGray">
            <a:xfrm rot="5400000">
              <a:off x="-10379" y="786421"/>
              <a:ext cx="1581912" cy="1513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 userDrawn="1"/>
          </p:nvCxnSpPr>
          <p:spPr bwMode="invGray">
            <a:xfrm rot="5400000">
              <a:off x="27444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 userDrawn="1"/>
          </p:nvCxnSpPr>
          <p:spPr bwMode="invGray">
            <a:xfrm rot="5400000">
              <a:off x="65267" y="786421"/>
              <a:ext cx="1581912" cy="1513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 userDrawn="1"/>
          </p:nvCxnSpPr>
          <p:spPr bwMode="invGray">
            <a:xfrm rot="5400000">
              <a:off x="103090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 userDrawn="1"/>
          </p:nvCxnSpPr>
          <p:spPr bwMode="invGray">
            <a:xfrm rot="5400000">
              <a:off x="142427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 userDrawn="1"/>
          </p:nvCxnSpPr>
          <p:spPr bwMode="invGray">
            <a:xfrm rot="5400000">
              <a:off x="180250" y="786421"/>
              <a:ext cx="1581912" cy="1513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 userDrawn="1"/>
          </p:nvCxnSpPr>
          <p:spPr bwMode="invGray">
            <a:xfrm rot="5400000">
              <a:off x="218073" y="786421"/>
              <a:ext cx="1581912" cy="1512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21"/>
          <p:cNvGrpSpPr>
            <a:grpSpLocks/>
          </p:cNvGrpSpPr>
          <p:nvPr/>
        </p:nvGrpSpPr>
        <p:grpSpPr bwMode="auto">
          <a:xfrm rot="5400000">
            <a:off x="3392488" y="2597150"/>
            <a:ext cx="355600" cy="7140575"/>
            <a:chOff x="702662" y="-3778"/>
            <a:chExt cx="340408" cy="1581912"/>
          </a:xfrm>
        </p:grpSpPr>
        <p:cxnSp>
          <p:nvCxnSpPr>
            <p:cNvPr id="20" name="Straight Connector 22"/>
            <p:cNvCxnSpPr/>
            <p:nvPr userDrawn="1"/>
          </p:nvCxnSpPr>
          <p:spPr bwMode="invGray">
            <a:xfrm rot="5400000">
              <a:off x="-87534" y="786419"/>
              <a:ext cx="1581912" cy="1519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 userDrawn="1"/>
          </p:nvCxnSpPr>
          <p:spPr bwMode="invGray">
            <a:xfrm rot="5400000">
              <a:off x="251354" y="786418"/>
              <a:ext cx="1581912" cy="152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 userDrawn="1"/>
          </p:nvCxnSpPr>
          <p:spPr bwMode="invGray">
            <a:xfrm rot="5400000">
              <a:off x="-49542" y="786418"/>
              <a:ext cx="1581912" cy="152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 userDrawn="1"/>
          </p:nvCxnSpPr>
          <p:spPr bwMode="invGray">
            <a:xfrm rot="5400000">
              <a:off x="-11550" y="786419"/>
              <a:ext cx="1581912" cy="1519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 userDrawn="1"/>
          </p:nvCxnSpPr>
          <p:spPr bwMode="invGray">
            <a:xfrm rot="5400000">
              <a:off x="27202" y="785658"/>
              <a:ext cx="1581912" cy="3039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 userDrawn="1"/>
          </p:nvCxnSpPr>
          <p:spPr bwMode="invGray">
            <a:xfrm rot="5400000">
              <a:off x="65954" y="786418"/>
              <a:ext cx="1581912" cy="152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 userDrawn="1"/>
          </p:nvCxnSpPr>
          <p:spPr bwMode="invGray">
            <a:xfrm rot="5400000">
              <a:off x="103946" y="786419"/>
              <a:ext cx="1581912" cy="1519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 userDrawn="1"/>
          </p:nvCxnSpPr>
          <p:spPr bwMode="invGray">
            <a:xfrm rot="5400000">
              <a:off x="141938" y="786418"/>
              <a:ext cx="1581912" cy="152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 userDrawn="1"/>
          </p:nvCxnSpPr>
          <p:spPr bwMode="invGray">
            <a:xfrm rot="5400000">
              <a:off x="179930" y="786419"/>
              <a:ext cx="1581912" cy="1519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 userDrawn="1"/>
          </p:nvCxnSpPr>
          <p:spPr bwMode="invGray">
            <a:xfrm rot="5400000">
              <a:off x="217921" y="786418"/>
              <a:ext cx="1581912" cy="152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384175" y="64008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575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6875" y="6400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0" y="4041775"/>
            <a:ext cx="9153525" cy="739775"/>
            <a:chOff x="0" y="1216152"/>
            <a:chExt cx="9153144" cy="740664"/>
          </a:xfrm>
        </p:grpSpPr>
        <p:sp>
          <p:nvSpPr>
            <p:cNvPr id="5" name="Rectangle 6"/>
            <p:cNvSpPr/>
            <p:nvPr userDrawn="1"/>
          </p:nvSpPr>
          <p:spPr bwMode="ltGray">
            <a:xfrm>
              <a:off x="685771" y="1216152"/>
              <a:ext cx="8467373" cy="36556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ight Triangle 8"/>
            <p:cNvSpPr/>
            <p:nvPr userDrawn="1"/>
          </p:nvSpPr>
          <p:spPr bwMode="ltGray">
            <a:xfrm rot="5400000">
              <a:off x="685539" y="1581949"/>
              <a:ext cx="375100" cy="37463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ight Triangle 9"/>
            <p:cNvSpPr/>
            <p:nvPr userDrawn="1"/>
          </p:nvSpPr>
          <p:spPr bwMode="ltGray">
            <a:xfrm rot="16200000">
              <a:off x="320435" y="1216379"/>
              <a:ext cx="365564" cy="36511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703263" y="-3175"/>
            <a:ext cx="339725" cy="4394200"/>
            <a:chOff x="702662" y="-3778"/>
            <a:chExt cx="340408" cy="1581912"/>
          </a:xfrm>
        </p:grpSpPr>
        <p:cxnSp>
          <p:nvCxnSpPr>
            <p:cNvPr id="10" name="Straight Connector 11"/>
            <p:cNvCxnSpPr/>
            <p:nvPr userDrawn="1"/>
          </p:nvCxnSpPr>
          <p:spPr>
            <a:xfrm rot="5400000">
              <a:off x="-87498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2"/>
            <p:cNvCxnSpPr/>
            <p:nvPr userDrawn="1"/>
          </p:nvCxnSpPr>
          <p:spPr>
            <a:xfrm rot="5400000">
              <a:off x="251318" y="786382"/>
              <a:ext cx="1581912" cy="1591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3"/>
            <p:cNvCxnSpPr/>
            <p:nvPr userDrawn="1"/>
          </p:nvCxnSpPr>
          <p:spPr>
            <a:xfrm rot="5400000">
              <a:off x="-49322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4"/>
            <p:cNvCxnSpPr/>
            <p:nvPr userDrawn="1"/>
          </p:nvCxnSpPr>
          <p:spPr>
            <a:xfrm rot="5400000">
              <a:off x="-11145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5"/>
            <p:cNvCxnSpPr/>
            <p:nvPr userDrawn="1"/>
          </p:nvCxnSpPr>
          <p:spPr>
            <a:xfrm rot="5400000">
              <a:off x="27031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6"/>
            <p:cNvCxnSpPr/>
            <p:nvPr userDrawn="1"/>
          </p:nvCxnSpPr>
          <p:spPr>
            <a:xfrm rot="5400000">
              <a:off x="65208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7"/>
            <p:cNvCxnSpPr/>
            <p:nvPr userDrawn="1"/>
          </p:nvCxnSpPr>
          <p:spPr>
            <a:xfrm rot="5400000">
              <a:off x="103385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"/>
            <p:cNvCxnSpPr/>
            <p:nvPr userDrawn="1"/>
          </p:nvCxnSpPr>
          <p:spPr>
            <a:xfrm rot="5400000">
              <a:off x="141561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9"/>
            <p:cNvCxnSpPr/>
            <p:nvPr userDrawn="1"/>
          </p:nvCxnSpPr>
          <p:spPr>
            <a:xfrm rot="5400000">
              <a:off x="179738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0"/>
            <p:cNvCxnSpPr/>
            <p:nvPr userDrawn="1"/>
          </p:nvCxnSpPr>
          <p:spPr>
            <a:xfrm rot="5400000">
              <a:off x="217914" y="786383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323850" y="4419600"/>
            <a:ext cx="339725" cy="2428875"/>
            <a:chOff x="702662" y="-3778"/>
            <a:chExt cx="340408" cy="1581912"/>
          </a:xfrm>
        </p:grpSpPr>
        <p:cxnSp>
          <p:nvCxnSpPr>
            <p:cNvPr id="21" name="Straight Connector 22"/>
            <p:cNvCxnSpPr/>
            <p:nvPr userDrawn="1"/>
          </p:nvCxnSpPr>
          <p:spPr>
            <a:xfrm rot="5400000">
              <a:off x="-87499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3"/>
            <p:cNvCxnSpPr/>
            <p:nvPr userDrawn="1"/>
          </p:nvCxnSpPr>
          <p:spPr>
            <a:xfrm rot="5400000">
              <a:off x="251319" y="786383"/>
              <a:ext cx="1581912" cy="1590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4"/>
            <p:cNvCxnSpPr/>
            <p:nvPr userDrawn="1"/>
          </p:nvCxnSpPr>
          <p:spPr>
            <a:xfrm rot="5400000">
              <a:off x="-49322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5"/>
            <p:cNvCxnSpPr/>
            <p:nvPr userDrawn="1"/>
          </p:nvCxnSpPr>
          <p:spPr>
            <a:xfrm rot="5400000">
              <a:off x="-11146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6"/>
            <p:cNvCxnSpPr/>
            <p:nvPr userDrawn="1"/>
          </p:nvCxnSpPr>
          <p:spPr>
            <a:xfrm rot="5400000">
              <a:off x="27031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7"/>
            <p:cNvCxnSpPr/>
            <p:nvPr userDrawn="1"/>
          </p:nvCxnSpPr>
          <p:spPr>
            <a:xfrm rot="5400000">
              <a:off x="65207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8"/>
            <p:cNvCxnSpPr/>
            <p:nvPr userDrawn="1"/>
          </p:nvCxnSpPr>
          <p:spPr>
            <a:xfrm rot="5400000">
              <a:off x="103384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9"/>
            <p:cNvCxnSpPr/>
            <p:nvPr userDrawn="1"/>
          </p:nvCxnSpPr>
          <p:spPr>
            <a:xfrm rot="5400000">
              <a:off x="141561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0"/>
            <p:cNvCxnSpPr/>
            <p:nvPr userDrawn="1"/>
          </p:nvCxnSpPr>
          <p:spPr>
            <a:xfrm rot="5400000">
              <a:off x="179737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1"/>
            <p:cNvCxnSpPr/>
            <p:nvPr userDrawn="1"/>
          </p:nvCxnSpPr>
          <p:spPr>
            <a:xfrm rot="5400000">
              <a:off x="217914" y="786383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8147050" y="4170363"/>
            <a:ext cx="639763" cy="117475"/>
            <a:chOff x="8147304" y="2587752"/>
            <a:chExt cx="640080" cy="118872"/>
          </a:xfrm>
        </p:grpSpPr>
        <p:sp>
          <p:nvSpPr>
            <p:cNvPr id="32" name="Rectangle 34"/>
            <p:cNvSpPr/>
            <p:nvPr userDrawn="1"/>
          </p:nvSpPr>
          <p:spPr bwMode="gray">
            <a:xfrm>
              <a:off x="8147304" y="2587752"/>
              <a:ext cx="11912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Rectangle 35"/>
            <p:cNvSpPr/>
            <p:nvPr userDrawn="1"/>
          </p:nvSpPr>
          <p:spPr bwMode="gray">
            <a:xfrm>
              <a:off x="8412548" y="2587752"/>
              <a:ext cx="119121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6"/>
            <p:cNvSpPr/>
            <p:nvPr userDrawn="1"/>
          </p:nvSpPr>
          <p:spPr bwMode="gray">
            <a:xfrm>
              <a:off x="8668262" y="2587752"/>
              <a:ext cx="11912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 bwMode="ltGray">
          <a:xfrm>
            <a:off x="685800" y="1216025"/>
            <a:ext cx="8467725" cy="36512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Triangle 11"/>
          <p:cNvSpPr/>
          <p:nvPr/>
        </p:nvSpPr>
        <p:spPr bwMode="ltGray">
          <a:xfrm rot="5400000">
            <a:off x="685006" y="1581944"/>
            <a:ext cx="376238" cy="3746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Triangle 12"/>
          <p:cNvSpPr/>
          <p:nvPr/>
        </p:nvSpPr>
        <p:spPr bwMode="ltGray">
          <a:xfrm rot="16200000">
            <a:off x="320675" y="1216025"/>
            <a:ext cx="365125" cy="3651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03263" y="-3175"/>
            <a:ext cx="339725" cy="1581150"/>
            <a:chOff x="702662" y="-3778"/>
            <a:chExt cx="340408" cy="1581912"/>
          </a:xfrm>
        </p:grpSpPr>
        <p:cxnSp>
          <p:nvCxnSpPr>
            <p:cNvPr id="12" name="Straight Connector 14"/>
            <p:cNvCxnSpPr/>
            <p:nvPr userDrawn="1"/>
          </p:nvCxnSpPr>
          <p:spPr bwMode="invGray">
            <a:xfrm rot="5400000">
              <a:off x="-8749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 userDrawn="1"/>
          </p:nvCxnSpPr>
          <p:spPr bwMode="invGray">
            <a:xfrm rot="5400000">
              <a:off x="251318" y="786382"/>
              <a:ext cx="1581912" cy="1591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 userDrawn="1"/>
          </p:nvCxnSpPr>
          <p:spPr bwMode="invGray">
            <a:xfrm rot="5400000">
              <a:off x="-49322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 userDrawn="1"/>
          </p:nvCxnSpPr>
          <p:spPr bwMode="invGray">
            <a:xfrm rot="5400000">
              <a:off x="-11145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 userDrawn="1"/>
          </p:nvCxnSpPr>
          <p:spPr bwMode="invGray">
            <a:xfrm rot="5400000">
              <a:off x="27031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 userDrawn="1"/>
          </p:nvCxnSpPr>
          <p:spPr bwMode="invGray">
            <a:xfrm rot="5400000">
              <a:off x="6520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 userDrawn="1"/>
          </p:nvCxnSpPr>
          <p:spPr bwMode="invGray">
            <a:xfrm rot="5400000">
              <a:off x="103385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 userDrawn="1"/>
          </p:nvCxnSpPr>
          <p:spPr bwMode="invGray">
            <a:xfrm rot="5400000">
              <a:off x="141561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 userDrawn="1"/>
          </p:nvCxnSpPr>
          <p:spPr bwMode="invGray">
            <a:xfrm rot="5400000">
              <a:off x="17973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 userDrawn="1"/>
          </p:nvCxnSpPr>
          <p:spPr bwMode="invGray">
            <a:xfrm rot="5400000">
              <a:off x="217914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323850" y="1579563"/>
            <a:ext cx="339725" cy="5268912"/>
            <a:chOff x="702662" y="-3778"/>
            <a:chExt cx="340408" cy="1581912"/>
          </a:xfrm>
        </p:grpSpPr>
        <p:cxnSp>
          <p:nvCxnSpPr>
            <p:cNvPr id="23" name="Straight Connector 25"/>
            <p:cNvCxnSpPr/>
            <p:nvPr userDrawn="1"/>
          </p:nvCxnSpPr>
          <p:spPr bwMode="invGray">
            <a:xfrm rot="5400000">
              <a:off x="-8749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 userDrawn="1"/>
          </p:nvCxnSpPr>
          <p:spPr bwMode="invGray">
            <a:xfrm rot="5400000">
              <a:off x="251319" y="786383"/>
              <a:ext cx="1581912" cy="1590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 userDrawn="1"/>
          </p:nvCxnSpPr>
          <p:spPr bwMode="invGray">
            <a:xfrm rot="5400000">
              <a:off x="-49322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 userDrawn="1"/>
          </p:nvCxnSpPr>
          <p:spPr bwMode="invGray">
            <a:xfrm rot="5400000">
              <a:off x="-11145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 userDrawn="1"/>
          </p:nvCxnSpPr>
          <p:spPr bwMode="invGray">
            <a:xfrm rot="5400000">
              <a:off x="27031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 userDrawn="1"/>
          </p:nvCxnSpPr>
          <p:spPr bwMode="invGray">
            <a:xfrm rot="5400000">
              <a:off x="6520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 userDrawn="1"/>
          </p:nvCxnSpPr>
          <p:spPr bwMode="invGray">
            <a:xfrm rot="5400000">
              <a:off x="103385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 userDrawn="1"/>
          </p:nvCxnSpPr>
          <p:spPr bwMode="invGray">
            <a:xfrm rot="5400000">
              <a:off x="141561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 userDrawn="1"/>
          </p:nvCxnSpPr>
          <p:spPr bwMode="invGray">
            <a:xfrm rot="5400000">
              <a:off x="17973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 userDrawn="1"/>
          </p:nvCxnSpPr>
          <p:spPr bwMode="invGray">
            <a:xfrm rot="5400000">
              <a:off x="217914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15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6963" y="36513"/>
            <a:ext cx="76628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025"/>
            <a:ext cx="8467725" cy="36512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006" y="1581944"/>
            <a:ext cx="376238" cy="3746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675" y="1216025"/>
            <a:ext cx="365125" cy="3651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3263" y="-3175"/>
            <a:ext cx="339725" cy="1581150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49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18" y="786382"/>
              <a:ext cx="1581912" cy="1591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322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145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031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20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385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561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79738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7914" y="786382"/>
              <a:ext cx="1581912" cy="1590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23850" y="1579563"/>
            <a:ext cx="339725" cy="5268912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49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19" y="786383"/>
              <a:ext cx="1581912" cy="1590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322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145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031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20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385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561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79738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7914" y="786382"/>
              <a:ext cx="1581912" cy="1591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8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975" y="1600200"/>
            <a:ext cx="7616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97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sto MT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sto MT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sto MT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sto MT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Декоративное оформление почтового конверта, </a:t>
            </a:r>
            <a:br>
              <a:rPr lang="ru-RU" sz="3600" dirty="0" smtClean="0"/>
            </a:br>
            <a:r>
              <a:rPr lang="ru-RU" sz="3600" dirty="0" smtClean="0"/>
              <a:t>тема рисунка – по выбору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конверта</a:t>
            </a:r>
            <a:endParaRPr lang="ru-RU" dirty="0"/>
          </a:p>
        </p:txBody>
      </p:sp>
      <p:pic>
        <p:nvPicPr>
          <p:cNvPr id="3074" name="Picture 2" descr="D:\СВЕТЛАНА\Рисунки\Конверты\Новая папка\0_64bf8_37b7d4a1_X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3925" y="2413000"/>
            <a:ext cx="4038600" cy="3028950"/>
          </a:xfrm>
          <a:prstGeom prst="rect">
            <a:avLst/>
          </a:prstGeom>
          <a:noFill/>
        </p:spPr>
      </p:pic>
      <p:pic>
        <p:nvPicPr>
          <p:cNvPr id="3075" name="Picture 3" descr="D:\СВЕТЛАНА\Рисунки\Конверты\Новая папка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60963" y="2780665"/>
            <a:ext cx="3429000" cy="2293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конверта</a:t>
            </a:r>
            <a:endParaRPr lang="ru-RU" dirty="0"/>
          </a:p>
        </p:txBody>
      </p:sp>
      <p:pic>
        <p:nvPicPr>
          <p:cNvPr id="1026" name="Picture 2" descr="I:\Users\Сергей\Pictures\116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2420888"/>
            <a:ext cx="3720083" cy="3057908"/>
          </a:xfrm>
          <a:prstGeom prst="rect">
            <a:avLst/>
          </a:prstGeom>
          <a:noFill/>
        </p:spPr>
      </p:pic>
      <p:pic>
        <p:nvPicPr>
          <p:cNvPr id="1027" name="Picture 3" descr="I:\Users\Сергей\Pictures\880242-1_en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56163" y="2527261"/>
            <a:ext cx="4038600" cy="2800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конверта</a:t>
            </a:r>
            <a:endParaRPr lang="ru-RU" dirty="0"/>
          </a:p>
        </p:txBody>
      </p:sp>
      <p:pic>
        <p:nvPicPr>
          <p:cNvPr id="2050" name="Picture 2" descr="I:\Users\Сергей\Pictures\1313838409_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3925" y="2328989"/>
            <a:ext cx="4038600" cy="3196973"/>
          </a:xfrm>
          <a:prstGeom prst="rect">
            <a:avLst/>
          </a:prstGeom>
          <a:noFill/>
        </p:spPr>
      </p:pic>
      <p:pic>
        <p:nvPicPr>
          <p:cNvPr id="8" name="Picture 2" descr="I:\Users\Сергей\Pictures\x_87f3bef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08835" y="2060847"/>
            <a:ext cx="3885927" cy="3885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конверта</a:t>
            </a:r>
            <a:endParaRPr lang="ru-RU" dirty="0"/>
          </a:p>
        </p:txBody>
      </p:sp>
      <p:pic>
        <p:nvPicPr>
          <p:cNvPr id="1026" name="Picture 2" descr="I:\Users\Сергей\Pictures\dm42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97137" y="2115344"/>
            <a:ext cx="47625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/>
              <a:t>Вы можете сделать конверт любого необходимого размера и цвета.</a:t>
            </a:r>
            <a:endParaRPr lang="ru-RU" sz="3200" dirty="0"/>
          </a:p>
        </p:txBody>
      </p:sp>
      <p:pic>
        <p:nvPicPr>
          <p:cNvPr id="8" name="Picture 3" descr="I:\Users\Сергей\Pictures\personal-postal-packets-craft-photo-420-FF0602ALM3A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5213" y="1927225"/>
            <a:ext cx="40005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Конверту можно придать эксклюзивный дизайн и оформление.</a:t>
            </a:r>
            <a:endParaRPr lang="ru-RU" dirty="0"/>
          </a:p>
        </p:txBody>
      </p:sp>
      <p:pic>
        <p:nvPicPr>
          <p:cNvPr id="8" name="Picture 2" descr="D:\СВЕТЛАНА\Рисунки\Конверты\Новая папка\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56163" y="2229607"/>
            <a:ext cx="4038600" cy="339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изготовления конверта</a:t>
            </a:r>
            <a:endParaRPr lang="ru-RU" dirty="0"/>
          </a:p>
        </p:txBody>
      </p:sp>
      <p:pic>
        <p:nvPicPr>
          <p:cNvPr id="6" name="Picture 2" descr="I:\Users\Сергей\Pictures\Рисунок1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861986"/>
            <a:ext cx="6025322" cy="3871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Этап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Согните и разогните квадратный лист, чтобы получилась </a:t>
            </a:r>
            <a:r>
              <a:rPr lang="ru-RU" smtClean="0"/>
              <a:t>складка- диагональ.</a:t>
            </a:r>
            <a:endParaRPr lang="ru-RU" dirty="0"/>
          </a:p>
        </p:txBody>
      </p:sp>
      <p:pic>
        <p:nvPicPr>
          <p:cNvPr id="8" name="Picture 2" descr="D:\СВЕТЛАНА\Наглядные пособия\Процесс работы\Бумажная пластика\Конверт\konvert_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84788" y="2336800"/>
            <a:ext cx="318135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Подогните нижний угол так, чтобы он совпал с намеченной диагональю.</a:t>
            </a:r>
          </a:p>
          <a:p>
            <a:endParaRPr lang="ru-RU" dirty="0"/>
          </a:p>
        </p:txBody>
      </p:sp>
      <p:pic>
        <p:nvPicPr>
          <p:cNvPr id="5" name="Picture 3" descr="D:\СВЕТЛАНА\Наглядные пособия\Процесс работы\Бумажная пластика\Конверт\konvert_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18100" y="2336800"/>
            <a:ext cx="3514725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Этап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Промажьте клеем боковые части будущего конверта, согните и приклейте их как показано на рисунке.</a:t>
            </a:r>
          </a:p>
          <a:p>
            <a:endParaRPr lang="ru-RU" dirty="0"/>
          </a:p>
        </p:txBody>
      </p:sp>
      <p:pic>
        <p:nvPicPr>
          <p:cNvPr id="7" name="Picture 2" descr="D:\СВЕТЛАНА\Наглядные пособия\Процесс работы\Бумажная пластика\Конверт\konvert_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75263" y="2865438"/>
            <a:ext cx="320040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1853944"/>
          </a:xfrm>
        </p:spPr>
        <p:txBody>
          <a:bodyPr/>
          <a:lstStyle/>
          <a:p>
            <a:r>
              <a:rPr lang="ru-RU" dirty="0" smtClean="0"/>
              <a:t>Теперь согните и разогните верхнюю часть конверта.</a:t>
            </a:r>
          </a:p>
          <a:p>
            <a:endParaRPr lang="ru-RU" dirty="0"/>
          </a:p>
        </p:txBody>
      </p:sp>
      <p:pic>
        <p:nvPicPr>
          <p:cNvPr id="5" name="Picture 3" descr="D:\СВЕТЛАНА\Наглядные пособия\Процесс работы\Бумажная пластика\Конверт\konvert_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61063" y="2865438"/>
            <a:ext cx="1828800" cy="21240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4149080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Конверт готов!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Теперь осталось оформить его, подписать, вложить подарок и при необходимость заклеить как обычный конверт.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СВЕТЛАНА\Рисунки\Конверты\Новая папка\bbe21c8692a6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24130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RU-RU_MS_BluegreenKnot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77</TotalTime>
  <Words>115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MSC_RU-RU_MS_BluegreenKnot</vt:lpstr>
      <vt:lpstr>Декоративное оформление почтового конверта,  тема рисунка – по выбору</vt:lpstr>
      <vt:lpstr>Слайд 2</vt:lpstr>
      <vt:lpstr>Слайд 3</vt:lpstr>
      <vt:lpstr>Схема изготовления конверта</vt:lpstr>
      <vt:lpstr>1. Этап</vt:lpstr>
      <vt:lpstr>2. Этап</vt:lpstr>
      <vt:lpstr>3. Этап</vt:lpstr>
      <vt:lpstr>4. Этап</vt:lpstr>
      <vt:lpstr>Слайд 9</vt:lpstr>
      <vt:lpstr>Оформление конверта</vt:lpstr>
      <vt:lpstr>Оформление конверта</vt:lpstr>
      <vt:lpstr>Оформление конверта</vt:lpstr>
      <vt:lpstr>Оформление конверта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Декоративное оформление почтового конверта, тема рисунка – по выбору</dc:title>
  <dc:creator>Сергей</dc:creator>
  <cp:lastModifiedBy>Microsoft Office</cp:lastModifiedBy>
  <cp:revision>17</cp:revision>
  <dcterms:modified xsi:type="dcterms:W3CDTF">2021-01-16T15:10:08Z</dcterms:modified>
</cp:coreProperties>
</file>