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C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4C74-1FEB-4DCF-BFFB-E7E4CCC39D2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BD48-D2CF-456C-9851-97B8BD9799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2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4C74-1FEB-4DCF-BFFB-E7E4CCC39D2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BD48-D2CF-456C-9851-97B8BD979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4C74-1FEB-4DCF-BFFB-E7E4CCC39D2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BD48-D2CF-456C-9851-97B8BD979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4C74-1FEB-4DCF-BFFB-E7E4CCC39D2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BD48-D2CF-456C-9851-97B8BD979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4C74-1FEB-4DCF-BFFB-E7E4CCC39D2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57BD48-D2CF-456C-9851-97B8BD979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2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4C74-1FEB-4DCF-BFFB-E7E4CCC39D2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BD48-D2CF-456C-9851-97B8BD979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4C74-1FEB-4DCF-BFFB-E7E4CCC39D2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BD48-D2CF-456C-9851-97B8BD979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4C74-1FEB-4DCF-BFFB-E7E4CCC39D2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BD48-D2CF-456C-9851-97B8BD979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4C74-1FEB-4DCF-BFFB-E7E4CCC39D2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BD48-D2CF-456C-9851-97B8BD979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4C74-1FEB-4DCF-BFFB-E7E4CCC39D2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BD48-D2CF-456C-9851-97B8BD979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4C74-1FEB-4DCF-BFFB-E7E4CCC39D2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BD48-D2CF-456C-9851-97B8BD979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EE4C74-1FEB-4DCF-BFFB-E7E4CCC39D28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57BD48-D2CF-456C-9851-97B8BD979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2000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571744"/>
            <a:ext cx="6552728" cy="10732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Ты </a:t>
            </a:r>
            <a:r>
              <a:rPr lang="ru-RU" sz="4000" dirty="0" smtClean="0"/>
              <a:t>строишь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smtClean="0"/>
              <a:t>(презентация к уроку в 1 классе)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886200"/>
            <a:ext cx="4640560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Учитель изобразительного искусства ГОКУ «Санаторная школа-интернат №4» </a:t>
            </a:r>
          </a:p>
          <a:p>
            <a:r>
              <a:rPr lang="ru-RU" sz="2000" dirty="0" err="1" smtClean="0"/>
              <a:t>Г.Усолье</a:t>
            </a:r>
            <a:r>
              <a:rPr lang="ru-RU" sz="2000" dirty="0" smtClean="0"/>
              <a:t>-Сибирское</a:t>
            </a:r>
          </a:p>
          <a:p>
            <a:r>
              <a:rPr lang="ru-RU" sz="2000" dirty="0" err="1" smtClean="0"/>
              <a:t>Кобылкина</a:t>
            </a:r>
            <a:r>
              <a:rPr lang="ru-RU" sz="2000" dirty="0" smtClean="0"/>
              <a:t> Г.В.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76858016"/>
      </p:ext>
    </p:extLst>
  </p:cSld>
  <p:clrMapOvr>
    <a:masterClrMapping/>
  </p:clrMapOvr>
  <p:transition spd="med" advClick="0" advTm="12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alina\Desktop\маш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357166"/>
            <a:ext cx="9144000" cy="62690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Человек строит и машины, придавая им различный дизайн.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2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alina\Desktop\таре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531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Посуду тоже сделал человек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spd="med" advClick="0" advTm="12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lina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929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Без Братьев-Мастеров не обойтись в любой работе.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2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lina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8448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Кто из Братьев –Мастеров нам будет сегодня помогать?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2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galina\Desktop\дом из короб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6199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79690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Посмотри, какой дом можно построить из коробки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2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lina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1926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Попробуй и ты что-нибудь построить.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2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lina\Desktop\зам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Люди придумывают ,какими должны быть  дома, как они будут выглядеть.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70882736"/>
      </p:ext>
    </p:extLst>
  </p:cSld>
  <p:clrMapOvr>
    <a:masterClrMapping/>
  </p:clrMapOvr>
  <p:transition spd="med" advClick="0" advTm="4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lina\Desktop\до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00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Как сделать их удобными и красивыми? Сначала будущий дом рисуют, а потом строят.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270970118"/>
      </p:ext>
    </p:extLst>
  </p:cSld>
  <p:clrMapOvr>
    <a:masterClrMapping/>
  </p:clrMapOvr>
  <p:transition spd="med" advClick="0" advTm="12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lina\Desktop\балко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428604"/>
            <a:ext cx="9144000" cy="61395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Чтобы</a:t>
            </a:r>
            <a:r>
              <a:rPr lang="ru-RU" sz="2000" b="0" dirty="0" smtClean="0">
                <a:solidFill>
                  <a:srgbClr val="FF0000"/>
                </a:solidFill>
              </a:rPr>
              <a:t>  </a:t>
            </a:r>
            <a:r>
              <a:rPr lang="ru-RU" sz="2000" dirty="0" smtClean="0">
                <a:solidFill>
                  <a:srgbClr val="FF0000"/>
                </a:solidFill>
              </a:rPr>
              <a:t>дом</a:t>
            </a:r>
            <a:r>
              <a:rPr lang="ru-RU" sz="2000" b="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был</a:t>
            </a:r>
            <a:r>
              <a:rPr lang="ru-RU" sz="2000" b="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красивым</a:t>
            </a:r>
            <a:r>
              <a:rPr lang="ru-RU" sz="2000" b="0" dirty="0" smtClean="0">
                <a:solidFill>
                  <a:srgbClr val="FF0000"/>
                </a:solidFill>
              </a:rPr>
              <a:t>, </a:t>
            </a:r>
            <a:r>
              <a:rPr lang="ru-RU" sz="2000" dirty="0" smtClean="0">
                <a:solidFill>
                  <a:srgbClr val="FF0000"/>
                </a:solidFill>
              </a:rPr>
              <a:t>продумывают</a:t>
            </a:r>
            <a:r>
              <a:rPr lang="ru-RU" sz="2000" b="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каждый</a:t>
            </a:r>
            <a:r>
              <a:rPr lang="ru-RU" sz="2000" b="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элемент</a:t>
            </a:r>
            <a:r>
              <a:rPr lang="ru-RU" sz="2000" b="0" dirty="0" smtClean="0"/>
              <a:t>. 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xmlns="" val="893849046"/>
      </p:ext>
    </p:extLst>
  </p:cSld>
  <p:clrMapOvr>
    <a:masterClrMapping/>
  </p:clrMapOvr>
  <p:transition spd="med" advClick="0" advTm="12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lina\Desktop\сто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1976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Строят не только дома.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2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alina\Desktop\кроват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3377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Но и предметы, создавая для них необходимую форму</a:t>
            </a:r>
            <a:r>
              <a:rPr lang="ru-RU" sz="2000" dirty="0" smtClean="0">
                <a:solidFill>
                  <a:srgbClr val="BFBC44"/>
                </a:solidFill>
              </a:rPr>
              <a:t>.</a:t>
            </a:r>
            <a:endParaRPr lang="ru-RU" sz="2000" dirty="0">
              <a:solidFill>
                <a:srgbClr val="BFBC44"/>
              </a:solidFill>
            </a:endParaRPr>
          </a:p>
        </p:txBody>
      </p:sp>
    </p:spTree>
  </p:cSld>
  <p:clrMapOvr>
    <a:masterClrMapping/>
  </p:clrMapOvr>
  <p:transition spd="med" advClick="0" advTm="12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alina\Desktop\3 дива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979" y="285728"/>
            <a:ext cx="9147979" cy="63579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Вещи должны быть не только  удобными</a:t>
            </a:r>
            <a:endParaRPr lang="ru-RU" sz="2000" dirty="0"/>
          </a:p>
        </p:txBody>
      </p:sp>
    </p:spTree>
  </p:cSld>
  <p:clrMapOvr>
    <a:masterClrMapping/>
  </p:clrMapOvr>
  <p:transition spd="med" advClick="0" advTm="12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alina\Desktop\еще дива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28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Но и красивыми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spd="med" advClick="0" advTm="12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alina\Desktop\диван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3906" y="500042"/>
            <a:ext cx="8953624" cy="61730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Они должны создавать уют в жилище человека.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2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</TotalTime>
  <Words>135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Ты строишь (презентация к уроку в 1 классе)</vt:lpstr>
      <vt:lpstr>Люди придумывают ,какими должны быть  дома, как они будут выглядеть.</vt:lpstr>
      <vt:lpstr>Как сделать их удобными и красивыми? Сначала будущий дом рисуют, а потом строят.</vt:lpstr>
      <vt:lpstr>Чтобы  дом был красивым, продумывают каждый элемент. </vt:lpstr>
      <vt:lpstr>Строят не только дома.</vt:lpstr>
      <vt:lpstr>Но и предметы, создавая для них необходимую форму.</vt:lpstr>
      <vt:lpstr>Вещи должны быть не только  удобными</vt:lpstr>
      <vt:lpstr>Но и красивыми.</vt:lpstr>
      <vt:lpstr>Они должны создавать уют в жилище человека.</vt:lpstr>
      <vt:lpstr>Человек строит и машины, придавая им различный дизайн.</vt:lpstr>
      <vt:lpstr>Посуду тоже сделал человек.</vt:lpstr>
      <vt:lpstr>Без Братьев-Мастеров не обойтись в любой работе.</vt:lpstr>
      <vt:lpstr>Кто из Братьев –Мастеров нам будет сегодня помогать?</vt:lpstr>
      <vt:lpstr>Посмотри, какой дом можно построить из коробки.</vt:lpstr>
      <vt:lpstr>Попробуй и ты что-нибудь построить.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 строишь. (презентация к уроку в 1 классе)</dc:title>
  <dc:creator>galina</dc:creator>
  <cp:lastModifiedBy>galina</cp:lastModifiedBy>
  <cp:revision>11</cp:revision>
  <dcterms:created xsi:type="dcterms:W3CDTF">2017-08-03T11:27:38Z</dcterms:created>
  <dcterms:modified xsi:type="dcterms:W3CDTF">2017-12-04T13:29:06Z</dcterms:modified>
</cp:coreProperties>
</file>