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C9C1B4-F13F-4C82-9641-5D68F70D0481}" type="datetimeFigureOut">
              <a:rPr lang="ru-RU" smtClean="0"/>
              <a:t>06.09.2016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AAC89B-7F8C-4D0B-8799-8913F52317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459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AC89B-7F8C-4D0B-8799-8913F52317C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7085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1B70-9D65-45B5-94EE-78B5344568A2}" type="datetimeFigureOut">
              <a:rPr lang="ru-RU" smtClean="0"/>
              <a:t>06.09.2016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F095292-F4B7-4858-827E-B713BE85A354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1B70-9D65-45B5-94EE-78B5344568A2}" type="datetimeFigureOut">
              <a:rPr lang="ru-RU" smtClean="0"/>
              <a:t>06.09.2016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95292-F4B7-4858-827E-B713BE85A3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1B70-9D65-45B5-94EE-78B5344568A2}" type="datetimeFigureOut">
              <a:rPr lang="ru-RU" smtClean="0"/>
              <a:t>06.09.2016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95292-F4B7-4858-827E-B713BE85A3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1B70-9D65-45B5-94EE-78B5344568A2}" type="datetimeFigureOut">
              <a:rPr lang="ru-RU" smtClean="0"/>
              <a:t>06.09.2016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95292-F4B7-4858-827E-B713BE85A3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1B70-9D65-45B5-94EE-78B5344568A2}" type="datetimeFigureOut">
              <a:rPr lang="ru-RU" smtClean="0"/>
              <a:t>06.09.2016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95292-F4B7-4858-827E-B713BE85A354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1B70-9D65-45B5-94EE-78B5344568A2}" type="datetimeFigureOut">
              <a:rPr lang="ru-RU" smtClean="0"/>
              <a:t>06.09.2016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95292-F4B7-4858-827E-B713BE85A3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1B70-9D65-45B5-94EE-78B5344568A2}" type="datetimeFigureOut">
              <a:rPr lang="ru-RU" smtClean="0"/>
              <a:t>06.09.2016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95292-F4B7-4858-827E-B713BE85A3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1B70-9D65-45B5-94EE-78B5344568A2}" type="datetimeFigureOut">
              <a:rPr lang="ru-RU" smtClean="0"/>
              <a:t>06.09.2016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95292-F4B7-4858-827E-B713BE85A3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1B70-9D65-45B5-94EE-78B5344568A2}" type="datetimeFigureOut">
              <a:rPr lang="ru-RU" smtClean="0"/>
              <a:t>06.09.2016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95292-F4B7-4858-827E-B713BE85A3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1B70-9D65-45B5-94EE-78B5344568A2}" type="datetimeFigureOut">
              <a:rPr lang="ru-RU" smtClean="0"/>
              <a:t>06.09.2016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95292-F4B7-4858-827E-B713BE85A35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1B70-9D65-45B5-94EE-78B5344568A2}" type="datetimeFigureOut">
              <a:rPr lang="ru-RU" smtClean="0"/>
              <a:t>06.09.2016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95292-F4B7-4858-827E-B713BE85A354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6571B70-9D65-45B5-94EE-78B5344568A2}" type="datetimeFigureOut">
              <a:rPr lang="ru-RU" smtClean="0"/>
              <a:t>06.09.2016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1F095292-F4B7-4858-827E-B713BE85A354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Выполнила: </a:t>
            </a:r>
            <a:r>
              <a:rPr lang="ru-RU" dirty="0" err="1" smtClean="0"/>
              <a:t>денисова</a:t>
            </a:r>
            <a:r>
              <a:rPr lang="ru-RU" dirty="0" smtClean="0"/>
              <a:t> </a:t>
            </a:r>
            <a:r>
              <a:rPr lang="ru-RU" dirty="0" err="1" smtClean="0"/>
              <a:t>диана</a:t>
            </a:r>
            <a:r>
              <a:rPr lang="ru-RU" dirty="0" smtClean="0"/>
              <a:t> 8 «в»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История химии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462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Периодическая таблица элементов (1860 - 1870)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752600"/>
            <a:ext cx="8784976" cy="4373563"/>
          </a:xfrm>
        </p:spPr>
        <p:txBody>
          <a:bodyPr>
            <a:normAutofit/>
          </a:bodyPr>
          <a:lstStyle/>
          <a:p>
            <a:r>
              <a:rPr lang="ru-RU" sz="1800" dirty="0"/>
              <a:t>Дмитрий Менделеев доказывает, что если все 63 известных на то время элементов расположить в порядке возрастания атомных масс, их свойства повторяются в соответствии с определенными периодическими циклами. Он создает периодическую таблицу элементов и предсказывает существование элементов, которые еще не были обнаружены. Три из этих элементов открыто в течение его жизни: галлий, скандий и германий.</a:t>
            </a:r>
            <a:endParaRPr lang="ru-RU" sz="1800" dirty="0"/>
          </a:p>
        </p:txBody>
      </p:sp>
      <p:pic>
        <p:nvPicPr>
          <p:cNvPr id="9218" name="Picture 2" descr="Картинки по запросу таблица менделеева 63 элемен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977" y="3549479"/>
            <a:ext cx="4079598" cy="321175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Картинки по запросу таблица менделеева 63 элемент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49080"/>
            <a:ext cx="4320480" cy="2223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015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Электроны </a:t>
            </a:r>
            <a:r>
              <a:rPr lang="ru-RU" b="1" dirty="0"/>
              <a:t>в химических связях (1913 и далее)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752600"/>
            <a:ext cx="8435280" cy="4373563"/>
          </a:xfrm>
        </p:spPr>
        <p:txBody>
          <a:bodyPr>
            <a:normAutofit/>
          </a:bodyPr>
          <a:lstStyle/>
          <a:p>
            <a:r>
              <a:rPr lang="ru-RU" sz="2000" dirty="0"/>
              <a:t>Нильс Бор опубликовал свою модель строения атома, в которой электроны движутся в определенных орбитах вокруг ядра, а химические свойства элемента в значительной степени определяется количеством электронов ее атоме. Это открыло путь к пониманию того, как электроны участвуют в химических связях.</a:t>
            </a:r>
            <a:endParaRPr lang="ru-RU" sz="2000" dirty="0"/>
          </a:p>
        </p:txBody>
      </p:sp>
      <p:pic>
        <p:nvPicPr>
          <p:cNvPr id="10242" name="Picture 2" descr="http://mostinfo.su/most/Nils-B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177" y="3435571"/>
            <a:ext cx="2366536" cy="312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Картинки по запросу модель строения атома бор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57665"/>
            <a:ext cx="6124575" cy="290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702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HOME\Downloads\khimia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39804"/>
            <a:ext cx="8779372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HOME\Downloads\Science_Kombat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34" y="100725"/>
            <a:ext cx="8750950" cy="656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300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7" name="Picture 3" descr="C:\Users\HOME\Downloads\Khimia_prekrasna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95903"/>
            <a:ext cx="8640960" cy="481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286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Великие открытия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Леонардо да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инчи один из первых предположил, что воздух – не элемент, а возможно состоит из двух разных газов.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800" i="1" dirty="0" smtClean="0"/>
              <a:t>Это оставалось загадкой для нашего первого великого открытия.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pic>
        <p:nvPicPr>
          <p:cNvPr id="1026" name="Picture 2" descr="Картинки по запросу возду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284646"/>
            <a:ext cx="4792588" cy="3195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ртинки по запросу кислород молекула пн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6464">
            <a:off x="5936444" y="3689806"/>
            <a:ext cx="2194011" cy="936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HOME\Pictures\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45172">
            <a:off x="6323405" y="4209065"/>
            <a:ext cx="2837743" cy="252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4407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1300—1000 до н. э.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/>
              <a:t>В Древней Греции стали известны медь, железо, олово, сви­нец, закаливание стали и действие навоза как удобрения</a:t>
            </a:r>
            <a:endParaRPr lang="ru-RU" dirty="0"/>
          </a:p>
        </p:txBody>
      </p:sp>
      <p:pic>
        <p:nvPicPr>
          <p:cNvPr id="2050" name="Picture 2" descr="Картинки по запросу медь пнг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89" y="2906861"/>
            <a:ext cx="5026513" cy="376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HOME\Pictures\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707886"/>
            <a:ext cx="2016224" cy="2125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Картинки по запросу железо пнг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558" y="2906861"/>
            <a:ext cx="4743442" cy="379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HOME\Pictures\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753249"/>
            <a:ext cx="1930169" cy="203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898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1452—1519  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/>
              <a:t>Великий итальянский художник Леонардо да Винчи путём сжигания свечи под опрокинутым над водой сосудом доказывал, что при горении расходуется часть воздуха</a:t>
            </a:r>
            <a:endParaRPr lang="ru-RU" dirty="0"/>
          </a:p>
        </p:txBody>
      </p:sp>
      <p:sp>
        <p:nvSpPr>
          <p:cNvPr id="4" name="AutoShape 2" descr="Картинки по запросу леонардо да винчи пн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Картинки по запросу леонардо да винчи пнг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Картинки по запросу леонардо да винчи пнг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Картинки по запросу леонардо да винчи пнг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Картинки по запросу леонардо да винчи пнг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Картинки по запросу леонардо да винчи пнг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4" descr="Картинки по запросу леонардо да винчи пнг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9" name="Picture 17" descr="C:\Users\HOME\Pictures\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996952"/>
            <a:ext cx="2708333" cy="375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19" descr="Картинки по запросу огонь пнг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1" descr="Картинки по запросу огонь пнг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94" name="Picture 22" descr="C:\Users\HOME\Pictures\586240-00006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960" y="4311402"/>
            <a:ext cx="7792417" cy="2445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Картинки по запросу сосуд пнг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168" y="3341309"/>
            <a:ext cx="9525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Картинки по запросу кислород пнг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3857763"/>
            <a:ext cx="1026418" cy="102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Picture 28" descr="Картинки по запросу кислород пнг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707550"/>
            <a:ext cx="776760" cy="77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523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Атомы соединяются в молекулы (1811 и далее)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/>
              <a:t>Итальянский химик </a:t>
            </a:r>
            <a:r>
              <a:rPr lang="ru-RU" sz="2000" dirty="0" err="1"/>
              <a:t>Амедео</a:t>
            </a:r>
            <a:r>
              <a:rPr lang="ru-RU" sz="2000" dirty="0"/>
              <a:t> Авогадро открыл факт того, что атомы элементов объединяются в молекулы. Авогадро доказал, что равные объемы газов при одинаковых условиях температуры и давления содержится одинаковое число молекул.</a:t>
            </a:r>
            <a:endParaRPr lang="ru-RU" sz="2000" dirty="0"/>
          </a:p>
        </p:txBody>
      </p:sp>
      <p:pic>
        <p:nvPicPr>
          <p:cNvPr id="4098" name="Picture 2" descr="http://mostinfo.su/most/amedro_avogadr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068959"/>
            <a:ext cx="2448272" cy="366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Картинки по запросу молекулы пнг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16951">
            <a:off x="248113" y="3620679"/>
            <a:ext cx="3034788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HOME\Pictures\0_c0649_5a9ac456_orig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431" y="332656"/>
            <a:ext cx="1224136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Картинки по запросу молекула гиф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50749">
            <a:off x="3275856" y="3412992"/>
            <a:ext cx="3097348" cy="297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137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1741—1750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dirty="0"/>
              <a:t>  М.В. Ломоносов дал определение элемента (атома), корпускулы (молекулы), простых и смешанных ве­ществ и начал разработку своей корпускулярной тео­рии (1741). Сформулировал основные положения молекулярно-кинетической теории теплоты (1744). Открыл закон сохранения массы веществ (1745). Наблюдал явление пассивации металлов в концентрированной азотной </a:t>
            </a:r>
            <a:r>
              <a:rPr lang="ru-RU" sz="2000" dirty="0" smtClean="0"/>
              <a:t>кислоте</a:t>
            </a:r>
            <a:endParaRPr lang="ru-RU" sz="2000" dirty="0"/>
          </a:p>
        </p:txBody>
      </p:sp>
      <p:sp>
        <p:nvSpPr>
          <p:cNvPr id="4" name="AutoShape 2" descr="Картинки по запросу атом пн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Картинки по запросу атом пнг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6" name="Picture 6" descr="Картинки по запросу атом пнг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770815"/>
            <a:ext cx="3107254" cy="310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Картинки по запросу ломоносов пн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36" y="1352991"/>
            <a:ext cx="4772928" cy="5411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916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1766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Г. Кавендиш открыл </a:t>
            </a:r>
            <a:r>
              <a:rPr lang="ru-RU" dirty="0" smtClean="0"/>
              <a:t>водород</a:t>
            </a:r>
            <a:endParaRPr lang="ru-RU" dirty="0"/>
          </a:p>
        </p:txBody>
      </p:sp>
      <p:pic>
        <p:nvPicPr>
          <p:cNvPr id="6146" name="Picture 2" descr="Картинки по запросу водород пнг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126" y="2924944"/>
            <a:ext cx="4048125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Картинки по запросу водород молекул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18" y="2780928"/>
            <a:ext cx="5544616" cy="324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Картинки по запросу водород молекул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689" y="1700808"/>
            <a:ext cx="2095500" cy="154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2838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1768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А. Боме изобрёл прибор для определения плотности жидкости — ареометр</a:t>
            </a:r>
            <a:endParaRPr lang="ru-RU" dirty="0"/>
          </a:p>
        </p:txBody>
      </p:sp>
      <p:pic>
        <p:nvPicPr>
          <p:cNvPr id="7170" name="Picture 2" descr="Картинки по запросу ареометр пнг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56992"/>
            <a:ext cx="3960440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Картинки по запросу ареометр пн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0066">
            <a:off x="1826731" y="2788759"/>
            <a:ext cx="3933150" cy="393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Картинки по запросу ареометр пнг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957" y="2996952"/>
            <a:ext cx="4009628" cy="300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929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Химическая структура (1850)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752600"/>
            <a:ext cx="8568952" cy="4373563"/>
          </a:xfrm>
        </p:spPr>
        <p:txBody>
          <a:bodyPr>
            <a:normAutofit/>
          </a:bodyPr>
          <a:lstStyle/>
          <a:p>
            <a:r>
              <a:rPr lang="ru-RU" sz="1800" dirty="0" smtClean="0"/>
              <a:t>Фридрих </a:t>
            </a:r>
            <a:r>
              <a:rPr lang="ru-RU" sz="1800" dirty="0" err="1"/>
              <a:t>Кекуле</a:t>
            </a:r>
            <a:r>
              <a:rPr lang="ru-RU" sz="1800" dirty="0"/>
              <a:t> определяет химическую структуру бензола, в результате чего изучение молекулярной структуры вещества выходит  на передний план в области химии. Он пишет, что после многих лет изучения природы углеродных связей, он открыл кольцевую  форму молекулы бензола, как змея кусает собственный хвост. Необычная структура молекулы отвечают на вопрос о том, как атомы углерода могут быть связаны с четырьмя другими атомами одновременно.</a:t>
            </a:r>
          </a:p>
          <a:p>
            <a:endParaRPr lang="ru-RU" dirty="0"/>
          </a:p>
        </p:txBody>
      </p:sp>
      <p:pic>
        <p:nvPicPr>
          <p:cNvPr id="8194" name="Picture 2" descr="http://mostinfo.su/most/fridrih_keku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753614"/>
            <a:ext cx="2160240" cy="296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Картинки по запросу бензол молекула пн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9" name="Picture 7" descr="Картинки по запросу бензол пн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676073"/>
            <a:ext cx="2592288" cy="306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:\Users\HOME\Pictures\Вращающаяся_молекула_бензола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2294">
            <a:off x="721267" y="3759688"/>
            <a:ext cx="2896499" cy="295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94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Сетка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160</TotalTime>
  <Words>289</Words>
  <Application>Microsoft Office PowerPoint</Application>
  <PresentationFormat>Экран (4:3)</PresentationFormat>
  <Paragraphs>24</Paragraphs>
  <Slides>13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Аптека</vt:lpstr>
      <vt:lpstr>История химии</vt:lpstr>
      <vt:lpstr>Великие открытия</vt:lpstr>
      <vt:lpstr>1300—1000 до н. э.</vt:lpstr>
      <vt:lpstr>1452—1519  </vt:lpstr>
      <vt:lpstr>Атомы соединяются в молекулы (1811 и далее)</vt:lpstr>
      <vt:lpstr>1741—1750</vt:lpstr>
      <vt:lpstr>1766</vt:lpstr>
      <vt:lpstr>1768</vt:lpstr>
      <vt:lpstr>Химическая структура (1850)</vt:lpstr>
      <vt:lpstr>Периодическая таблица элементов (1860 - 1870)</vt:lpstr>
      <vt:lpstr>Электроны в химических связях (1913 и далее)</vt:lpstr>
      <vt:lpstr>Презентация PowerPoint</vt:lpstr>
      <vt:lpstr>Спасибо за внимание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История химии</dc:title>
  <dc:creator>HOME</dc:creator>
  <cp:lastModifiedBy>HOME</cp:lastModifiedBy>
  <cp:revision>36</cp:revision>
  <dcterms:created xsi:type="dcterms:W3CDTF">2016-09-06T16:33:40Z</dcterms:created>
  <dcterms:modified xsi:type="dcterms:W3CDTF">2016-09-06T19:14:22Z</dcterms:modified>
</cp:coreProperties>
</file>