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1" r:id="rId2"/>
    <p:sldId id="272" r:id="rId3"/>
    <p:sldId id="268" r:id="rId4"/>
    <p:sldId id="257" r:id="rId5"/>
    <p:sldId id="258" r:id="rId6"/>
    <p:sldId id="260" r:id="rId7"/>
    <p:sldId id="261" r:id="rId8"/>
    <p:sldId id="270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06B8-19E2-467E-B255-550CFB3E322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5D619BB-68C2-4E55-8BFD-18E54CA2A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06B8-19E2-467E-B255-550CFB3E322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19BB-68C2-4E55-8BFD-18E54CA2A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06B8-19E2-467E-B255-550CFB3E322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19BB-68C2-4E55-8BFD-18E54CA2A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06B8-19E2-467E-B255-550CFB3E322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5D619BB-68C2-4E55-8BFD-18E54CA2A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06B8-19E2-467E-B255-550CFB3E322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19BB-68C2-4E55-8BFD-18E54CA2A0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06B8-19E2-467E-B255-550CFB3E322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19BB-68C2-4E55-8BFD-18E54CA2A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06B8-19E2-467E-B255-550CFB3E322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5D619BB-68C2-4E55-8BFD-18E54CA2A0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06B8-19E2-467E-B255-550CFB3E322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19BB-68C2-4E55-8BFD-18E54CA2A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06B8-19E2-467E-B255-550CFB3E322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19BB-68C2-4E55-8BFD-18E54CA2A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06B8-19E2-467E-B255-550CFB3E322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19BB-68C2-4E55-8BFD-18E54CA2A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06B8-19E2-467E-B255-550CFB3E322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19BB-68C2-4E55-8BFD-18E54CA2A0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FCA06B8-19E2-467E-B255-550CFB3E322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D619BB-68C2-4E55-8BFD-18E54CA2A0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0_%D0%A1%D0%BA%D0%B0%D0%BB%D0%B0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686800" cy="257176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Колыбель оперного искусства театр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Скала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презентация  к уроку музыки в 4 классе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San Leonardo Resort 4* (&amp;Icy;&amp;tcy;&amp;acy;&amp;lcy;&amp;icy;&amp;yacy;/&amp;Kcy;&amp;acy;&amp;lcy;&amp;acy;&amp;bcy;&amp;rcy;&amp;icy;&amp;yacy;). &amp;Rcy;&amp;iecy;&amp;jcy;&amp;tcy;&amp;icy;&amp;ncy;&amp;gcy; &amp;ocy;&amp;tcy;&amp;iecy;&amp;lcy;&amp;iecy;&amp;jcy; &amp;icy; &amp;gcy;&amp;ocy;&amp;scy;&amp;tcy;&amp;icy;&amp;ncy;&amp;icy;&amp;tscy; &amp;mcy;&amp;icy;&amp;rcy;&amp;acy; - TopHotel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928934"/>
            <a:ext cx="5857875" cy="318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ravelbook.kz/uploads/photos/middle/0ce64382fec82c78b7affd89a7d8d7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5244613" cy="39290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4303455"/>
            <a:ext cx="75724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Снаружи величайший оперный театр Италии не производит впечатления – даже гиды предупреждают, что смотреть на него надо изнутри, а не снаружи. Для тех, кто по каким-либо причинам не может сходить на спектакль, предлагаются экскурсии – примерно за 5 евро можно посетить музей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Скала и заглянуть в пустой полутемный зрительный зал, который оживет вечером, впуская непременного участника любого театрального действия – публику.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29322" y="1357298"/>
            <a:ext cx="32146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Театр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Скала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был построен в 1778 году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7526314192_ec316cfd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4288" y="1714488"/>
            <a:ext cx="5609712" cy="35004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3714752"/>
            <a:ext cx="30718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Зал способен уместить более 2 000 человек. Ложи, украшенные красным бархатом, уникальные декорации, шикарная люстра с 365 лампочками, мониторы на спинках кресел, изящные костюмы и многое другое.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&quot;HOMESEGRETO&quot; &amp;ncy;&amp;acy; &amp;vcy;&amp;scy;&amp;iecy;&amp;mcy;&amp;icy;&amp;rcy;&amp;ncy;&amp;ocy;&amp;jcy; &amp;vcy;&amp;ycy;&amp;scy;&amp;tcy;&amp;acy;&amp;vcy;&amp;kcy;&amp;iecy; &quot;ISALONI 2013&quot; &quot; homesegreto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4572000" cy="3362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travelbook.kz/uploads/photos/middle/4ae7befdcfd096c43ed5b4d2184d7c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290"/>
            <a:ext cx="7056357" cy="52863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5572140"/>
            <a:ext cx="6929486" cy="2010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Здание театра было построено по проекту архитектора Джузеппе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Пьермарини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1776—1778 гг. на месте церкви Санта-Мария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делла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Скала, откуда произошло и название самого театра. </a:t>
            </a:r>
            <a:r>
              <a:rPr lang="ru-RU" sz="2000" dirty="0" smtClean="0">
                <a:hlinkClick r:id="rId3"/>
              </a:rPr>
              <a:t/>
            </a:r>
            <a:br>
              <a:rPr lang="ru-RU" sz="2000" dirty="0" smtClean="0">
                <a:hlinkClick r:id="rId3"/>
              </a:rPr>
            </a:br>
            <a:r>
              <a:rPr lang="ru-RU" sz="2000" dirty="0" smtClean="0">
                <a:hlinkClick r:id="rId3"/>
              </a:rPr>
              <a:t/>
            </a:r>
            <a:br>
              <a:rPr lang="ru-RU" sz="2000" dirty="0" smtClean="0">
                <a:hlinkClick r:id="rId3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43578"/>
            <a:ext cx="8686800" cy="1008051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XVIII век в итальянской опере – это эпоха </a:t>
            </a:r>
            <a:r>
              <a:rPr lang="ru-RU" dirty="0" err="1" smtClean="0"/>
              <a:t>bel</a:t>
            </a:r>
            <a:r>
              <a:rPr lang="ru-RU" dirty="0" smtClean="0"/>
              <a:t> </a:t>
            </a:r>
            <a:r>
              <a:rPr lang="ru-RU" dirty="0" err="1" smtClean="0"/>
              <a:t>canto</a:t>
            </a:r>
            <a:r>
              <a:rPr lang="ru-RU" dirty="0" smtClean="0"/>
              <a:t>. Сюжет оперы не имел принципиального значения, актерская игра была достаточно условной, а главным действующим лицом был певец, демонстрирующий виртуозность владения голосом. </a:t>
            </a:r>
            <a:endParaRPr lang="ru-RU" dirty="0"/>
          </a:p>
        </p:txBody>
      </p:sp>
      <p:pic>
        <p:nvPicPr>
          <p:cNvPr id="7170" name="Picture 2" descr="http://farm1.static.flickr.com/144/324861787_12ba530e0a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5"/>
            <a:ext cx="7643866" cy="5095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357826"/>
            <a:ext cx="8686800" cy="15001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Здесь ставил свои произведения знаменитый Россини, заставляли рукоплескать публику Беллини, Верди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Пуччини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&amp;Fcy;&amp;ocy;&amp;tcy;&amp;ocy; NEWSru.com :: &amp;Kcy; &amp;kcy;&amp;ocy;&amp;ncy;&amp;tscy;&amp;ucy; 2011 &amp;gcy;&amp;ocy;&amp;dcy;&amp;acy; &amp;vcy; &amp;Bcy;&amp;ocy;&amp;lcy;&amp;softcy;&amp;shcy;&amp;ocy;&amp;mcy; &amp;tcy;&amp;iecy;&amp;acy;&amp;tcy;&amp;rcy;&amp;iecy; &amp;zhcy;&amp;dcy;&amp;ucy;&amp;tcy; &amp;mcy;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290"/>
            <a:ext cx="7000924" cy="5250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43578"/>
            <a:ext cx="8686800" cy="100805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Серьезные оперы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оперы-seria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показывали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Скала во время карнавальных сезонов или приурочивали к какому-либо торжественному событию.</a:t>
            </a:r>
            <a:endParaRPr lang="ru-RU" dirty="0"/>
          </a:p>
        </p:txBody>
      </p:sp>
      <p:pic>
        <p:nvPicPr>
          <p:cNvPr id="5" name="Picture 2" descr="http://travelbook.kz/uploads/photos/middle/b5af0fbbc340e9eff10488d7298c0e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386" y="1428736"/>
            <a:ext cx="5244614" cy="3929090"/>
          </a:xfrm>
          <a:prstGeom prst="rect">
            <a:avLst/>
          </a:prstGeom>
          <a:noFill/>
        </p:spPr>
      </p:pic>
      <p:pic>
        <p:nvPicPr>
          <p:cNvPr id="5122" name="Picture 2" descr="&amp;Tcy;&amp;iecy;&amp;acy;&amp;tcy;&amp;rcy; &amp;Lcy;&amp;acy; &amp;Scy;&amp;kcy;&amp;acy;&amp;l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5748658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&amp;Acy;&amp;rcy;&amp;tcy;&amp;ucy;&amp;rcy;&amp;ocy; &amp;Tcy;&amp;ocy;&amp;scy;&amp;kcy;&amp;acy;&amp;ncy;&amp;icy;&amp;n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142984"/>
            <a:ext cx="4588330" cy="39290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5500702"/>
            <a:ext cx="5929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1887 году дирижером становится двадцатилетний юноша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Артуро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Тосканини.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25 &amp;mcy;&amp;acy;&amp;rcy;&amp;tcy;&amp;acy; &amp;rcy;&amp;ocy;&amp;dcy;&amp;icy;&amp;lcy;&amp;icy;&amp;scy;&amp;softcy;... . &amp;Kcy;&amp;ocy;&amp;mcy;&amp;mcy;&amp;iecy;&amp;ncy;&amp;tcy;&amp;acy;&amp;rcy;&amp;icy;&amp;icy;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52"/>
            <a:ext cx="3787647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Легенды театра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donturistik.ru/wp-content/uploads/2012/03/marke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3780499" cy="38576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5786454"/>
            <a:ext cx="2449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Луиджи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Маркези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donturistik.ru/wp-content/uploads/2012/03/call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142984"/>
            <a:ext cx="2714644" cy="38206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215074" y="5643578"/>
            <a:ext cx="2052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Каллас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94</TotalTime>
  <Words>217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Колыбель оперного искусства театр Ла Скала презентация  к уроку музыки в 4 классе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Легенды театра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11</cp:revision>
  <dcterms:created xsi:type="dcterms:W3CDTF">2015-01-22T17:58:54Z</dcterms:created>
  <dcterms:modified xsi:type="dcterms:W3CDTF">2015-01-25T15:23:35Z</dcterms:modified>
</cp:coreProperties>
</file>