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83" r:id="rId8"/>
    <p:sldId id="260" r:id="rId9"/>
    <p:sldId id="281" r:id="rId10"/>
    <p:sldId id="282" r:id="rId11"/>
    <p:sldId id="280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9320" autoAdjust="0"/>
    <p:restoredTop sz="94660"/>
  </p:normalViewPr>
  <p:slideViewPr>
    <p:cSldViewPr>
      <p:cViewPr varScale="1">
        <p:scale>
          <a:sx n="58" d="100"/>
          <a:sy n="58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C4EA-308E-41C4-86F1-9EADB23E0E3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714F-A4FC-4507-9822-2DA3CE6D4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FA61-D438-431A-A128-D08B8CFEC92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07E6-C010-4D40-9F65-9BC203F9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8353-38B6-4EC0-8B03-8D7DE9901B7C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A712-C6F1-4246-85E8-D3EF873E0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D50B-C760-461C-B61E-3C4248223A4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A7D3-EA0A-4093-A2F0-E6ABE7C1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6895-A682-41A1-965D-6827DF46049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68DD-0DD1-41CD-95C5-4E2E4B8C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3D8D-13F7-4ED8-834D-88905D611A5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33E1-6BB7-4F91-9BFE-D4334026A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AE50-092D-487B-9EA5-5355C51FB41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1411-2B5E-4DE9-8415-D8ACC391A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4CF4-3FBE-4331-BAAA-7E8A0656E2D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1712-982B-4094-ABB8-4F708D815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F785-C90D-460C-887B-7C23EF201C4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4F09-271E-4025-8D7D-178D5E24E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7D3E-6B2C-40D8-B470-507C67801A9D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6D15-2365-4938-AFAC-26A9CC08A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A52C-4096-437B-B41C-83F01103CFD9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F6CD-DE8E-4667-8235-C48E496DB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D97F3A-FB74-4907-BAFC-B989672068D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F91B1-45DF-425B-8A5A-49ECC15D2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r>
              <a:rPr lang="ru-RU" smtClean="0"/>
              <a:t>6 класс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992888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Комнатные растения в интерьере</a:t>
            </a:r>
            <a:endParaRPr lang="ru-RU" dirty="0"/>
          </a:p>
        </p:txBody>
      </p:sp>
      <p:pic>
        <p:nvPicPr>
          <p:cNvPr id="5124" name="Picture 2" descr="Картинки по запросу фито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24175"/>
            <a:ext cx="54705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96944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группы растений: кактусы и суккуленты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0" name="Picture 2" descr="Картинки по запросу кактусы и суккуленты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539750" y="2133600"/>
            <a:ext cx="8064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359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Разновидности комнатных растений: </a:t>
            </a:r>
            <a:r>
              <a:rPr lang="ru-RU" dirty="0" err="1" smtClean="0"/>
              <a:t>злаковидные</a:t>
            </a: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 descr="Картинки по запросу злаковидные растения"/>
          <p:cNvPicPr>
            <a:picLocks noChangeAspect="1" noChangeArrowheads="1"/>
          </p:cNvPicPr>
          <p:nvPr/>
        </p:nvPicPr>
        <p:blipFill>
          <a:blip r:embed="rId2"/>
          <a:srcRect l="6847" t="23663" b="13065"/>
          <a:stretch>
            <a:fillRect/>
          </a:stretch>
        </p:blipFill>
        <p:spPr bwMode="auto">
          <a:xfrm>
            <a:off x="539750" y="2039938"/>
            <a:ext cx="82296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540552" cy="1359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Разновидности комнатных растений: с прямыми стеблями</a:t>
            </a: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l="24654" t="10417" r="23140" b="31744"/>
          <a:stretch>
            <a:fillRect/>
          </a:stretch>
        </p:blipFill>
        <p:spPr bwMode="auto">
          <a:xfrm>
            <a:off x="542925" y="1916113"/>
            <a:ext cx="799306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359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Разновидности комнатных растений: шаровидные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 l="26996" t="22746" r="21913" b="28218"/>
          <a:stretch>
            <a:fillRect/>
          </a:stretch>
        </p:blipFill>
        <p:spPr bwMode="auto">
          <a:xfrm>
            <a:off x="468313" y="1989138"/>
            <a:ext cx="826611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Картинки по запросу ребуция рауша"/>
          <p:cNvPicPr>
            <a:picLocks noChangeAspect="1" noChangeArrowheads="1"/>
          </p:cNvPicPr>
          <p:nvPr/>
        </p:nvPicPr>
        <p:blipFill>
          <a:blip r:embed="rId3"/>
          <a:srcRect r="24472"/>
          <a:stretch>
            <a:fillRect/>
          </a:stretch>
        </p:blipFill>
        <p:spPr bwMode="auto">
          <a:xfrm>
            <a:off x="684213" y="2684463"/>
            <a:ext cx="19367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359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Разновидности комнатных растений: кустистые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l="25433" t="21825" r="19794" b="25793"/>
          <a:stretch>
            <a:fillRect/>
          </a:stretch>
        </p:blipFill>
        <p:spPr bwMode="auto">
          <a:xfrm>
            <a:off x="395288" y="1989138"/>
            <a:ext cx="819785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59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Разновидности комнатных растений: лианы, ампельные</a:t>
            </a: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5854" t="21872" r="22366" b="17859"/>
          <a:stretch>
            <a:fillRect/>
          </a:stretch>
        </p:blipFill>
        <p:spPr>
          <a:xfrm>
            <a:off x="827088" y="2189163"/>
            <a:ext cx="7489825" cy="4203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359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Разновидности комнатных растений: розеточные</a:t>
            </a:r>
            <a:endParaRPr lang="ru-RU" dirty="0"/>
          </a:p>
        </p:txBody>
      </p:sp>
      <p:sp>
        <p:nvSpPr>
          <p:cNvPr id="20483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25323" t="22420" r="22247" b="25000"/>
          <a:stretch>
            <a:fillRect/>
          </a:stretch>
        </p:blipFill>
        <p:spPr bwMode="auto">
          <a:xfrm>
            <a:off x="684213" y="1989138"/>
            <a:ext cx="77152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968552" cy="119675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«</a:t>
            </a:r>
            <a:r>
              <a:rPr lang="ru-RU" dirty="0" err="1" smtClean="0"/>
              <a:t>Фитодизайн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341438"/>
            <a:ext cx="4895850" cy="1727200"/>
          </a:xfrm>
        </p:spPr>
        <p:txBody>
          <a:bodyPr rtlCol="0">
            <a:normAutofit fontScale="925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 греческого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фито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«растение», английского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дизайн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«проект», «замысел») – искусство оформления интерьера, создание композиций с использованием растений.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3966" y="3356992"/>
            <a:ext cx="4712311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/>
              <a:t>«Ландшафтный дизайн» </a:t>
            </a:r>
            <a:endParaRPr lang="ru-RU" dirty="0"/>
          </a:p>
        </p:txBody>
      </p:sp>
      <p:sp>
        <p:nvSpPr>
          <p:cNvPr id="6149" name="Объект 2"/>
          <p:cNvSpPr txBox="1">
            <a:spLocks/>
          </p:cNvSpPr>
          <p:nvPr/>
        </p:nvSpPr>
        <p:spPr bwMode="auto">
          <a:xfrm>
            <a:off x="4516438" y="4292600"/>
            <a:ext cx="4273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pic>
        <p:nvPicPr>
          <p:cNvPr id="6150" name="Picture 2" descr="Картинки по запросу фито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508000"/>
            <a:ext cx="37385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Картинки по запросу ландшафтный диз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3644900"/>
            <a:ext cx="39782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Объект 2"/>
          <p:cNvSpPr txBox="1">
            <a:spLocks/>
          </p:cNvSpPr>
          <p:nvPr/>
        </p:nvSpPr>
        <p:spPr bwMode="auto">
          <a:xfrm>
            <a:off x="4516438" y="4854575"/>
            <a:ext cx="42735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</a:rPr>
              <a:t>- искусство оформления, озеленения и благоустройства территорий.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737"/>
            <a:ext cx="835292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приёмы размещения растений: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sz="quarter" idx="13"/>
          </p:nvPr>
        </p:nvSpPr>
        <p:spPr>
          <a:xfrm>
            <a:off x="250825" y="1700213"/>
            <a:ext cx="8497888" cy="14414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b="1" i="1" smtClean="0"/>
              <a:t>1. Одиночные растения- </a:t>
            </a:r>
            <a:r>
              <a:rPr lang="ru-RU" smtClean="0"/>
              <a:t>располагаются отдельно на полу, подоконнике или на специальной подставке в горшке или декоративном кашпо, чтобы оно обращало на себя внимание.</a:t>
            </a:r>
          </a:p>
        </p:txBody>
      </p:sp>
      <p:sp>
        <p:nvSpPr>
          <p:cNvPr id="7172" name="Объект 2"/>
          <p:cNvSpPr txBox="1">
            <a:spLocks/>
          </p:cNvSpPr>
          <p:nvPr/>
        </p:nvSpPr>
        <p:spPr bwMode="auto">
          <a:xfrm>
            <a:off x="371475" y="3957638"/>
            <a:ext cx="33845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7173" name="Объект 2"/>
          <p:cNvSpPr txBox="1">
            <a:spLocks/>
          </p:cNvSpPr>
          <p:nvPr/>
        </p:nvSpPr>
        <p:spPr bwMode="auto">
          <a:xfrm>
            <a:off x="3851275" y="443706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7174" name="Объект 2"/>
          <p:cNvSpPr txBox="1">
            <a:spLocks/>
          </p:cNvSpPr>
          <p:nvPr/>
        </p:nvSpPr>
        <p:spPr bwMode="auto">
          <a:xfrm>
            <a:off x="4356100" y="2205038"/>
            <a:ext cx="43926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pic>
        <p:nvPicPr>
          <p:cNvPr id="7175" name="Picture 2" descr="Картинки по запросу одиночные растения в интерье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2997200"/>
            <a:ext cx="40227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Картинки по запросу одиночные растения в интерье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974975"/>
            <a:ext cx="331628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737"/>
            <a:ext cx="835292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приёмы размещения растений:</a:t>
            </a: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sz="quarter" idx="13"/>
          </p:nvPr>
        </p:nvSpPr>
        <p:spPr>
          <a:xfrm>
            <a:off x="250825" y="1700213"/>
            <a:ext cx="8497888" cy="122396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b="1" i="1" dirty="0" smtClean="0"/>
              <a:t>2. Композиция из горшечных растений </a:t>
            </a:r>
            <a:r>
              <a:rPr lang="ru-RU" dirty="0" smtClean="0"/>
              <a:t>– горшки с цветами устанавливают близко друг к другу, чтобы образовалось большое зеленое пятно. </a:t>
            </a:r>
          </a:p>
        </p:txBody>
      </p:sp>
      <p:sp>
        <p:nvSpPr>
          <p:cNvPr id="8196" name="Объект 2"/>
          <p:cNvSpPr txBox="1">
            <a:spLocks/>
          </p:cNvSpPr>
          <p:nvPr/>
        </p:nvSpPr>
        <p:spPr bwMode="auto">
          <a:xfrm>
            <a:off x="371475" y="3957638"/>
            <a:ext cx="33845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8197" name="Объект 2"/>
          <p:cNvSpPr txBox="1">
            <a:spLocks/>
          </p:cNvSpPr>
          <p:nvPr/>
        </p:nvSpPr>
        <p:spPr bwMode="auto">
          <a:xfrm>
            <a:off x="3851275" y="443706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8198" name="Объект 2"/>
          <p:cNvSpPr txBox="1">
            <a:spLocks/>
          </p:cNvSpPr>
          <p:nvPr/>
        </p:nvSpPr>
        <p:spPr bwMode="auto">
          <a:xfrm>
            <a:off x="4356100" y="2205038"/>
            <a:ext cx="43926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pic>
        <p:nvPicPr>
          <p:cNvPr id="8199" name="Picture 2" descr="Картинки по запросу Композиция из горшечных раст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928938"/>
            <a:ext cx="3567112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Картинки по запросу Композиция из горшечных расте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705100"/>
            <a:ext cx="3216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737"/>
            <a:ext cx="835292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приёмы размещения растений:</a:t>
            </a:r>
            <a:endParaRPr lang="ru-RU" dirty="0"/>
          </a:p>
        </p:txBody>
      </p:sp>
      <p:sp>
        <p:nvSpPr>
          <p:cNvPr id="9219" name="Объект 2"/>
          <p:cNvSpPr>
            <a:spLocks noGrp="1"/>
          </p:cNvSpPr>
          <p:nvPr>
            <p:ph sz="quarter" idx="13"/>
          </p:nvPr>
        </p:nvSpPr>
        <p:spPr>
          <a:xfrm>
            <a:off x="250825" y="1700213"/>
            <a:ext cx="8497888" cy="14414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mtClean="0"/>
              <a:t>3. </a:t>
            </a:r>
            <a:r>
              <a:rPr lang="ru-RU" b="1" i="1" smtClean="0"/>
              <a:t>Комнатный садик </a:t>
            </a:r>
            <a:r>
              <a:rPr lang="ru-RU" smtClean="0"/>
              <a:t>– контейнер с посаженными в грунт растениями или заполненный растениями в горшках и прикрытым мхом и галькой.</a:t>
            </a:r>
          </a:p>
        </p:txBody>
      </p:sp>
      <p:sp>
        <p:nvSpPr>
          <p:cNvPr id="9220" name="Объект 2"/>
          <p:cNvSpPr txBox="1">
            <a:spLocks/>
          </p:cNvSpPr>
          <p:nvPr/>
        </p:nvSpPr>
        <p:spPr bwMode="auto">
          <a:xfrm>
            <a:off x="371475" y="3957638"/>
            <a:ext cx="33845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9221" name="Объект 2"/>
          <p:cNvSpPr txBox="1">
            <a:spLocks/>
          </p:cNvSpPr>
          <p:nvPr/>
        </p:nvSpPr>
        <p:spPr bwMode="auto">
          <a:xfrm>
            <a:off x="3851275" y="443706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9222" name="Объект 2"/>
          <p:cNvSpPr txBox="1">
            <a:spLocks/>
          </p:cNvSpPr>
          <p:nvPr/>
        </p:nvSpPr>
        <p:spPr bwMode="auto">
          <a:xfrm>
            <a:off x="4356100" y="2205038"/>
            <a:ext cx="43926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pic>
        <p:nvPicPr>
          <p:cNvPr id="9223" name="Picture 4" descr="Картинки по запросу Композиция из горшечных раст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927350"/>
            <a:ext cx="42132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Картинки по запросу Композиция из горшечных расте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928938"/>
            <a:ext cx="39131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737"/>
            <a:ext cx="835292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приёмы размещения растений: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sz="quarter" idx="13"/>
          </p:nvPr>
        </p:nvSpPr>
        <p:spPr>
          <a:xfrm>
            <a:off x="250825" y="1700213"/>
            <a:ext cx="8497888" cy="14414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b="1" i="1" smtClean="0"/>
              <a:t>4. Террариум </a:t>
            </a:r>
            <a:r>
              <a:rPr lang="ru-RU" smtClean="0"/>
              <a:t>– цветочная композиция, созданная внутри пластмассового или стеклянного сосуда, например аквариум со съемной крышкой.</a:t>
            </a:r>
          </a:p>
        </p:txBody>
      </p:sp>
      <p:sp>
        <p:nvSpPr>
          <p:cNvPr id="10244" name="Объект 2"/>
          <p:cNvSpPr txBox="1">
            <a:spLocks/>
          </p:cNvSpPr>
          <p:nvPr/>
        </p:nvSpPr>
        <p:spPr bwMode="auto">
          <a:xfrm>
            <a:off x="371475" y="3957638"/>
            <a:ext cx="33845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10245" name="Объект 2"/>
          <p:cNvSpPr txBox="1">
            <a:spLocks/>
          </p:cNvSpPr>
          <p:nvPr/>
        </p:nvSpPr>
        <p:spPr bwMode="auto">
          <a:xfrm>
            <a:off x="3851275" y="443706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10246" name="Объект 2"/>
          <p:cNvSpPr txBox="1">
            <a:spLocks/>
          </p:cNvSpPr>
          <p:nvPr/>
        </p:nvSpPr>
        <p:spPr bwMode="auto">
          <a:xfrm>
            <a:off x="4356100" y="2205038"/>
            <a:ext cx="43926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pic>
        <p:nvPicPr>
          <p:cNvPr id="10247" name="Picture 2" descr="Картинки по запросу Композиция из горшечных раст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2924175"/>
            <a:ext cx="37163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Картинки по запросу Композиция из горшечных расте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825" y="2924175"/>
            <a:ext cx="4608513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группы растений:</a:t>
            </a:r>
            <a:br>
              <a:rPr lang="ru-RU" dirty="0" smtClean="0"/>
            </a:br>
            <a:r>
              <a:rPr lang="ru-RU" dirty="0" smtClean="0"/>
              <a:t>декоративно-лиственные</a:t>
            </a: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8" name="Picture 2" descr="Картинки по запросу декоративно листве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82804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14" y="116632"/>
            <a:ext cx="8496944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группы растений:</a:t>
            </a:r>
            <a:br>
              <a:rPr lang="ru-RU" dirty="0" smtClean="0"/>
            </a:br>
            <a:r>
              <a:rPr lang="ru-RU" dirty="0" smtClean="0"/>
              <a:t>декоративно-цветущие комнатные (долговечные)</a:t>
            </a:r>
            <a:endParaRPr lang="ru-RU" dirty="0"/>
          </a:p>
        </p:txBody>
      </p:sp>
      <p:sp>
        <p:nvSpPr>
          <p:cNvPr id="12291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Picture 2" descr="Картинки по запросу декоративно цветущие комнатные раст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8064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Основные группы растений: декоративно-цветущие горшечные (недолговечные)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sz="quarter" idx="13"/>
          </p:nvPr>
        </p:nvSpPr>
        <p:spPr>
          <a:xfrm>
            <a:off x="1547813" y="2781300"/>
            <a:ext cx="6400800" cy="347503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13316" name="Picture 2" descr="Картинки по запросу декоративно-цветущие горшечные (недолговечные)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36838"/>
            <a:ext cx="7561262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мнатные растения в интерьер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Комнатные растения в интерьере</Template>
  <TotalTime>48</TotalTime>
  <Words>215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Комнатные растения в интерьере</vt:lpstr>
      <vt:lpstr>Комнатные растения в интерьере</vt:lpstr>
      <vt:lpstr>«Фитодизайн» </vt:lpstr>
      <vt:lpstr>Основные приёмы размещения растений:</vt:lpstr>
      <vt:lpstr>Основные приёмы размещения растений:</vt:lpstr>
      <vt:lpstr>Основные приёмы размещения растений:</vt:lpstr>
      <vt:lpstr>Основные приёмы размещения растений:</vt:lpstr>
      <vt:lpstr>Основные группы растений: декоративно-лиственные</vt:lpstr>
      <vt:lpstr>Основные группы растений: декоративно-цветущие комнатные (долговечные)</vt:lpstr>
      <vt:lpstr>Основные группы растений: декоративно-цветущие горшечные (недолговечные) </vt:lpstr>
      <vt:lpstr>Основные группы растений: кактусы и суккуленты </vt:lpstr>
      <vt:lpstr>Разновидности комнатных растений: злаковидные</vt:lpstr>
      <vt:lpstr>Разновидности комнатных растений: с прямыми стеблями</vt:lpstr>
      <vt:lpstr>Разновидности комнатных растений: шаровидные</vt:lpstr>
      <vt:lpstr>Разновидности комнатных растений: кустистые</vt:lpstr>
      <vt:lpstr>Разновидности комнатных растений: лианы, ампельные</vt:lpstr>
      <vt:lpstr>Разновидности комнатных растений: розеточные</vt:lpstr>
    </vt:vector>
  </TitlesOfParts>
  <Company>khbs80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 в интерьере</dc:title>
  <dc:creator>art</dc:creator>
  <cp:lastModifiedBy>art</cp:lastModifiedBy>
  <cp:revision>7</cp:revision>
  <dcterms:created xsi:type="dcterms:W3CDTF">2016-09-13T02:42:35Z</dcterms:created>
  <dcterms:modified xsi:type="dcterms:W3CDTF">2017-03-14T23:44:05Z</dcterms:modified>
</cp:coreProperties>
</file>