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5" r:id="rId5"/>
    <p:sldId id="264" r:id="rId6"/>
    <p:sldId id="265" r:id="rId7"/>
    <p:sldId id="266" r:id="rId8"/>
    <p:sldId id="259" r:id="rId9"/>
    <p:sldId id="267" r:id="rId10"/>
    <p:sldId id="260" r:id="rId11"/>
    <p:sldId id="261" r:id="rId12"/>
    <p:sldId id="262" r:id="rId13"/>
    <p:sldId id="263" r:id="rId14"/>
    <p:sldId id="270" r:id="rId15"/>
    <p:sldId id="272" r:id="rId16"/>
    <p:sldId id="268" r:id="rId17"/>
    <p:sldId id="269" r:id="rId18"/>
    <p:sldId id="273" r:id="rId19"/>
    <p:sldId id="271" r:id="rId20"/>
    <p:sldId id="274" r:id="rId21"/>
  </p:sldIdLst>
  <p:sldSz cx="10380663" cy="72453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 userDrawn="1">
          <p15:clr>
            <a:srgbClr val="A4A3A4"/>
          </p15:clr>
        </p15:guide>
        <p15:guide id="2" pos="32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34" y="90"/>
      </p:cViewPr>
      <p:guideLst>
        <p:guide orient="horz" pos="2282"/>
        <p:guide pos="3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611" y="-8946"/>
            <a:ext cx="10409957" cy="726324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501" y="2540345"/>
            <a:ext cx="6614743" cy="1739288"/>
          </a:xfrm>
        </p:spPr>
        <p:txBody>
          <a:bodyPr anchor="b">
            <a:noAutofit/>
          </a:bodyPr>
          <a:lstStyle>
            <a:lvl1pPr algn="r">
              <a:defRPr sz="570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501" y="4279632"/>
            <a:ext cx="6614743" cy="115885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1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4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4" y="644031"/>
            <a:ext cx="7206199" cy="3595840"/>
          </a:xfrm>
        </p:spPr>
        <p:txBody>
          <a:bodyPr anchor="ctr">
            <a:normAutofit/>
          </a:bodyPr>
          <a:lstStyle>
            <a:lvl1pPr algn="l">
              <a:defRPr sz="46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4" y="4722895"/>
            <a:ext cx="7206199" cy="1659692"/>
          </a:xfrm>
        </p:spPr>
        <p:txBody>
          <a:bodyPr anchor="ctr">
            <a:normAutofit/>
          </a:bodyPr>
          <a:lstStyle>
            <a:lvl1pPr marL="0" indent="0" algn="l">
              <a:buNone/>
              <a:defRPr sz="19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83" y="644031"/>
            <a:ext cx="6893403" cy="3193321"/>
          </a:xfrm>
        </p:spPr>
        <p:txBody>
          <a:bodyPr anchor="ctr">
            <a:normAutofit/>
          </a:bodyPr>
          <a:lstStyle>
            <a:lvl1pPr algn="l">
              <a:defRPr sz="46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9987" y="3837352"/>
            <a:ext cx="6152795" cy="40251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032" indent="0">
              <a:buFontTx/>
              <a:buNone/>
              <a:defRPr/>
            </a:lvl2pPr>
            <a:lvl3pPr marL="966064" indent="0">
              <a:buFontTx/>
              <a:buNone/>
              <a:defRPr/>
            </a:lvl3pPr>
            <a:lvl4pPr marL="1449095" indent="0">
              <a:buFontTx/>
              <a:buNone/>
              <a:defRPr/>
            </a:lvl4pPr>
            <a:lvl5pPr marL="193212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2" y="4722895"/>
            <a:ext cx="7206200" cy="1659692"/>
          </a:xfrm>
        </p:spPr>
        <p:txBody>
          <a:bodyPr anchor="ctr">
            <a:normAutofit/>
          </a:bodyPr>
          <a:lstStyle>
            <a:lvl1pPr marL="0" indent="0" algn="l">
              <a:buNone/>
              <a:defRPr sz="19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7995" y="835020"/>
            <a:ext cx="519168" cy="617805"/>
          </a:xfrm>
          <a:prstGeom prst="rect">
            <a:avLst/>
          </a:prstGeom>
        </p:spPr>
        <p:txBody>
          <a:bodyPr vert="horz" lIns="96605" tIns="48302" rIns="96605" bIns="48302" rtlCol="0" anchor="ctr">
            <a:noAutofit/>
          </a:bodyPr>
          <a:lstStyle/>
          <a:p>
            <a:pPr lvl="0"/>
            <a:r>
              <a:rPr lang="en-US" sz="845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0279" y="3049593"/>
            <a:ext cx="519168" cy="617805"/>
          </a:xfrm>
          <a:prstGeom prst="rect">
            <a:avLst/>
          </a:prstGeom>
        </p:spPr>
        <p:txBody>
          <a:bodyPr vert="horz" lIns="96605" tIns="48302" rIns="96605" bIns="48302" rtlCol="0" anchor="ctr">
            <a:noAutofit/>
          </a:bodyPr>
          <a:lstStyle/>
          <a:p>
            <a:pPr lvl="0"/>
            <a:r>
              <a:rPr lang="en-US" sz="845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5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2" y="2041110"/>
            <a:ext cx="7206200" cy="2742055"/>
          </a:xfrm>
        </p:spPr>
        <p:txBody>
          <a:bodyPr anchor="b">
            <a:normAutofit/>
          </a:bodyPr>
          <a:lstStyle>
            <a:lvl1pPr algn="l">
              <a:defRPr sz="46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2" y="4783165"/>
            <a:ext cx="7206200" cy="1599422"/>
          </a:xfrm>
        </p:spPr>
        <p:txBody>
          <a:bodyPr anchor="t">
            <a:normAutofit/>
          </a:bodyPr>
          <a:lstStyle>
            <a:lvl1pPr marL="0" indent="0" algn="l">
              <a:buNone/>
              <a:defRPr sz="19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5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83" y="644031"/>
            <a:ext cx="6893403" cy="3193321"/>
          </a:xfrm>
        </p:spPr>
        <p:txBody>
          <a:bodyPr anchor="ctr">
            <a:normAutofit/>
          </a:bodyPr>
          <a:lstStyle>
            <a:lvl1pPr algn="l">
              <a:defRPr sz="46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2041" y="4239872"/>
            <a:ext cx="7206201" cy="54329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3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032" indent="0">
              <a:buFontTx/>
              <a:buNone/>
              <a:defRPr/>
            </a:lvl2pPr>
            <a:lvl3pPr marL="966064" indent="0">
              <a:buFontTx/>
              <a:buNone/>
              <a:defRPr/>
            </a:lvl3pPr>
            <a:lvl4pPr marL="1449095" indent="0">
              <a:buFontTx/>
              <a:buNone/>
              <a:defRPr/>
            </a:lvl4pPr>
            <a:lvl5pPr marL="193212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2" y="4783165"/>
            <a:ext cx="7206200" cy="1599422"/>
          </a:xfrm>
        </p:spPr>
        <p:txBody>
          <a:bodyPr anchor="t">
            <a:normAutofit/>
          </a:bodyPr>
          <a:lstStyle>
            <a:lvl1pPr marL="0" indent="0" algn="l">
              <a:buNone/>
              <a:defRPr sz="19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7995" y="835020"/>
            <a:ext cx="519168" cy="617805"/>
          </a:xfrm>
          <a:prstGeom prst="rect">
            <a:avLst/>
          </a:prstGeom>
        </p:spPr>
        <p:txBody>
          <a:bodyPr vert="horz" lIns="96605" tIns="48302" rIns="96605" bIns="48302" rtlCol="0" anchor="ctr">
            <a:noAutofit/>
          </a:bodyPr>
          <a:lstStyle/>
          <a:p>
            <a:pPr lvl="0"/>
            <a:r>
              <a:rPr lang="en-US" sz="845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0279" y="3049593"/>
            <a:ext cx="519168" cy="617805"/>
          </a:xfrm>
          <a:prstGeom prst="rect">
            <a:avLst/>
          </a:prstGeom>
        </p:spPr>
        <p:txBody>
          <a:bodyPr vert="horz" lIns="96605" tIns="48302" rIns="96605" bIns="48302" rtlCol="0" anchor="ctr">
            <a:noAutofit/>
          </a:bodyPr>
          <a:lstStyle/>
          <a:p>
            <a:pPr lvl="0"/>
            <a:r>
              <a:rPr lang="en-US" sz="845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34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38" y="644031"/>
            <a:ext cx="7199104" cy="3193321"/>
          </a:xfrm>
        </p:spPr>
        <p:txBody>
          <a:bodyPr anchor="ctr">
            <a:normAutofit/>
          </a:bodyPr>
          <a:lstStyle>
            <a:lvl1pPr algn="l">
              <a:defRPr sz="46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2041" y="4239872"/>
            <a:ext cx="7206201" cy="54329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36">
                <a:solidFill>
                  <a:schemeClr val="accent1"/>
                </a:solidFill>
              </a:defRPr>
            </a:lvl1pPr>
            <a:lvl2pPr marL="483032" indent="0">
              <a:buFontTx/>
              <a:buNone/>
              <a:defRPr/>
            </a:lvl2pPr>
            <a:lvl3pPr marL="966064" indent="0">
              <a:buFontTx/>
              <a:buNone/>
              <a:defRPr/>
            </a:lvl3pPr>
            <a:lvl4pPr marL="1449095" indent="0">
              <a:buFontTx/>
              <a:buNone/>
              <a:defRPr/>
            </a:lvl4pPr>
            <a:lvl5pPr marL="193212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2" y="4783165"/>
            <a:ext cx="7206200" cy="1599422"/>
          </a:xfrm>
        </p:spPr>
        <p:txBody>
          <a:bodyPr anchor="t">
            <a:normAutofit/>
          </a:bodyPr>
          <a:lstStyle>
            <a:lvl1pPr marL="0" indent="0" algn="l">
              <a:buNone/>
              <a:defRPr sz="19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0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5702" y="644032"/>
            <a:ext cx="1111190" cy="554806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043" y="644032"/>
            <a:ext cx="5897617" cy="554806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1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33" y="293504"/>
            <a:ext cx="9342597" cy="12075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033" y="1690583"/>
            <a:ext cx="4584793" cy="4786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6837" y="1690583"/>
            <a:ext cx="4584793" cy="4786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9033" y="6601319"/>
            <a:ext cx="2422155" cy="4830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6727" y="6601319"/>
            <a:ext cx="3287210" cy="4830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39475" y="6601319"/>
            <a:ext cx="2422155" cy="483023"/>
          </a:xfrm>
        </p:spPr>
        <p:txBody>
          <a:bodyPr/>
          <a:lstStyle>
            <a:lvl1pPr>
              <a:defRPr/>
            </a:lvl1pPr>
          </a:lstStyle>
          <a:p>
            <a:fld id="{C72F89E6-0214-4C87-B688-FCFACA04AF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05332"/>
      </p:ext>
    </p:extLst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9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2" y="2853418"/>
            <a:ext cx="7206200" cy="1929749"/>
          </a:xfrm>
        </p:spPr>
        <p:txBody>
          <a:bodyPr anchor="b"/>
          <a:lstStyle>
            <a:lvl1pPr algn="l">
              <a:defRPr sz="422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2" y="4783165"/>
            <a:ext cx="7206200" cy="908997"/>
          </a:xfrm>
        </p:spPr>
        <p:txBody>
          <a:bodyPr anchor="t"/>
          <a:lstStyle>
            <a:lvl1pPr marL="0" indent="0" algn="l">
              <a:buNone/>
              <a:defRPr sz="21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032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2pPr>
            <a:lvl3pPr marL="966064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449095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4pPr>
            <a:lvl5pPr marL="1932127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5pPr>
            <a:lvl6pPr marL="2415159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6pPr>
            <a:lvl7pPr marL="28981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7pPr>
            <a:lvl8pPr marL="3381223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8pPr>
            <a:lvl9pPr marL="3864254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4" y="644031"/>
            <a:ext cx="7206199" cy="13954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045" y="2282622"/>
            <a:ext cx="3505754" cy="4099964"/>
          </a:xfrm>
        </p:spPr>
        <p:txBody>
          <a:bodyPr>
            <a:normAutofit/>
          </a:bodyPr>
          <a:lstStyle>
            <a:lvl1pPr>
              <a:defRPr sz="1902"/>
            </a:lvl1pPr>
            <a:lvl2pPr>
              <a:defRPr sz="1690"/>
            </a:lvl2pPr>
            <a:lvl3pPr>
              <a:defRPr sz="1479"/>
            </a:lvl3pPr>
            <a:lvl4pPr>
              <a:defRPr sz="1268"/>
            </a:lvl4pPr>
            <a:lvl5pPr>
              <a:defRPr sz="1268"/>
            </a:lvl5pPr>
            <a:lvl6pPr>
              <a:defRPr sz="1268"/>
            </a:lvl6pPr>
            <a:lvl7pPr>
              <a:defRPr sz="1268"/>
            </a:lvl7pPr>
            <a:lvl8pPr>
              <a:defRPr sz="1268"/>
            </a:lvl8pPr>
            <a:lvl9pPr>
              <a:defRPr sz="12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487" y="2282624"/>
            <a:ext cx="3505756" cy="4099965"/>
          </a:xfrm>
        </p:spPr>
        <p:txBody>
          <a:bodyPr>
            <a:normAutofit/>
          </a:bodyPr>
          <a:lstStyle>
            <a:lvl1pPr>
              <a:defRPr sz="1902"/>
            </a:lvl1pPr>
            <a:lvl2pPr>
              <a:defRPr sz="1690"/>
            </a:lvl2pPr>
            <a:lvl3pPr>
              <a:defRPr sz="1479"/>
            </a:lvl3pPr>
            <a:lvl4pPr>
              <a:defRPr sz="1268"/>
            </a:lvl4pPr>
            <a:lvl5pPr>
              <a:defRPr sz="1268"/>
            </a:lvl5pPr>
            <a:lvl6pPr>
              <a:defRPr sz="1268"/>
            </a:lvl6pPr>
            <a:lvl7pPr>
              <a:defRPr sz="1268"/>
            </a:lvl7pPr>
            <a:lvl8pPr>
              <a:defRPr sz="1268"/>
            </a:lvl8pPr>
            <a:lvl9pPr>
              <a:defRPr sz="12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0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4" y="644031"/>
            <a:ext cx="7206197" cy="139540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3" y="2283039"/>
            <a:ext cx="3508664" cy="608810"/>
          </a:xfrm>
        </p:spPr>
        <p:txBody>
          <a:bodyPr anchor="b">
            <a:noAutofit/>
          </a:bodyPr>
          <a:lstStyle>
            <a:lvl1pPr marL="0" indent="0">
              <a:buNone/>
              <a:defRPr sz="2536" b="0"/>
            </a:lvl1pPr>
            <a:lvl2pPr marL="483032" indent="0">
              <a:buNone/>
              <a:defRPr sz="2113" b="1"/>
            </a:lvl2pPr>
            <a:lvl3pPr marL="966064" indent="0">
              <a:buNone/>
              <a:defRPr sz="1902" b="1"/>
            </a:lvl3pPr>
            <a:lvl4pPr marL="1449095" indent="0">
              <a:buNone/>
              <a:defRPr sz="1690" b="1"/>
            </a:lvl4pPr>
            <a:lvl5pPr marL="1932127" indent="0">
              <a:buNone/>
              <a:defRPr sz="1690" b="1"/>
            </a:lvl5pPr>
            <a:lvl6pPr marL="2415159" indent="0">
              <a:buNone/>
              <a:defRPr sz="1690" b="1"/>
            </a:lvl6pPr>
            <a:lvl7pPr marL="2898191" indent="0">
              <a:buNone/>
              <a:defRPr sz="1690" b="1"/>
            </a:lvl7pPr>
            <a:lvl8pPr marL="3381223" indent="0">
              <a:buNone/>
              <a:defRPr sz="1690" b="1"/>
            </a:lvl8pPr>
            <a:lvl9pPr marL="3864254" indent="0">
              <a:buNone/>
              <a:defRPr sz="16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043" y="2891850"/>
            <a:ext cx="3508664" cy="349073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576" y="2283039"/>
            <a:ext cx="3508664" cy="608810"/>
          </a:xfrm>
        </p:spPr>
        <p:txBody>
          <a:bodyPr anchor="b">
            <a:noAutofit/>
          </a:bodyPr>
          <a:lstStyle>
            <a:lvl1pPr marL="0" indent="0">
              <a:buNone/>
              <a:defRPr sz="2536" b="0"/>
            </a:lvl1pPr>
            <a:lvl2pPr marL="483032" indent="0">
              <a:buNone/>
              <a:defRPr sz="2113" b="1"/>
            </a:lvl2pPr>
            <a:lvl3pPr marL="966064" indent="0">
              <a:buNone/>
              <a:defRPr sz="1902" b="1"/>
            </a:lvl3pPr>
            <a:lvl4pPr marL="1449095" indent="0">
              <a:buNone/>
              <a:defRPr sz="1690" b="1"/>
            </a:lvl4pPr>
            <a:lvl5pPr marL="1932127" indent="0">
              <a:buNone/>
              <a:defRPr sz="1690" b="1"/>
            </a:lvl5pPr>
            <a:lvl6pPr marL="2415159" indent="0">
              <a:buNone/>
              <a:defRPr sz="1690" b="1"/>
            </a:lvl6pPr>
            <a:lvl7pPr marL="2898191" indent="0">
              <a:buNone/>
              <a:defRPr sz="1690" b="1"/>
            </a:lvl7pPr>
            <a:lvl8pPr marL="3381223" indent="0">
              <a:buNone/>
              <a:defRPr sz="1690" b="1"/>
            </a:lvl8pPr>
            <a:lvl9pPr marL="3864254" indent="0">
              <a:buNone/>
              <a:defRPr sz="16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576" y="2891850"/>
            <a:ext cx="3508664" cy="349073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3" y="644031"/>
            <a:ext cx="7206199" cy="13954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3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3" y="1583247"/>
            <a:ext cx="3167535" cy="1350676"/>
          </a:xfrm>
        </p:spPr>
        <p:txBody>
          <a:bodyPr anchor="b">
            <a:normAutofit/>
          </a:bodyPr>
          <a:lstStyle>
            <a:lvl1pPr>
              <a:defRPr sz="211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266" y="544009"/>
            <a:ext cx="3843975" cy="583857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043" y="2933922"/>
            <a:ext cx="3167535" cy="2730423"/>
          </a:xfrm>
        </p:spPr>
        <p:txBody>
          <a:bodyPr>
            <a:normAutofit/>
          </a:bodyPr>
          <a:lstStyle>
            <a:lvl1pPr marL="0" indent="0">
              <a:buNone/>
              <a:defRPr sz="1479"/>
            </a:lvl1pPr>
            <a:lvl2pPr marL="362274" indent="0">
              <a:buNone/>
              <a:defRPr sz="1109"/>
            </a:lvl2pPr>
            <a:lvl3pPr marL="724548" indent="0">
              <a:buNone/>
              <a:defRPr sz="951"/>
            </a:lvl3pPr>
            <a:lvl4pPr marL="1086822" indent="0">
              <a:buNone/>
              <a:defRPr sz="792"/>
            </a:lvl4pPr>
            <a:lvl5pPr marL="1449095" indent="0">
              <a:buNone/>
              <a:defRPr sz="792"/>
            </a:lvl5pPr>
            <a:lvl6pPr marL="1811369" indent="0">
              <a:buNone/>
              <a:defRPr sz="792"/>
            </a:lvl6pPr>
            <a:lvl7pPr marL="2173643" indent="0">
              <a:buNone/>
              <a:defRPr sz="792"/>
            </a:lvl7pPr>
            <a:lvl8pPr marL="2535917" indent="0">
              <a:buNone/>
              <a:defRPr sz="792"/>
            </a:lvl8pPr>
            <a:lvl9pPr marL="2898191" indent="0">
              <a:buNone/>
              <a:defRPr sz="7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043" y="5071745"/>
            <a:ext cx="7206199" cy="598748"/>
          </a:xfrm>
        </p:spPr>
        <p:txBody>
          <a:bodyPr anchor="b">
            <a:normAutofit/>
          </a:bodyPr>
          <a:lstStyle>
            <a:lvl1pPr algn="l">
              <a:defRPr sz="253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2043" y="644031"/>
            <a:ext cx="7206199" cy="4062930"/>
          </a:xfrm>
        </p:spPr>
        <p:txBody>
          <a:bodyPr anchor="t">
            <a:normAutofit/>
          </a:bodyPr>
          <a:lstStyle>
            <a:lvl1pPr marL="0" indent="0" algn="ctr">
              <a:buNone/>
              <a:defRPr sz="1690"/>
            </a:lvl1pPr>
            <a:lvl2pPr marL="483032" indent="0">
              <a:buNone/>
              <a:defRPr sz="1690"/>
            </a:lvl2pPr>
            <a:lvl3pPr marL="966064" indent="0">
              <a:buNone/>
              <a:defRPr sz="1690"/>
            </a:lvl3pPr>
            <a:lvl4pPr marL="1449095" indent="0">
              <a:buNone/>
              <a:defRPr sz="1690"/>
            </a:lvl4pPr>
            <a:lvl5pPr marL="1932127" indent="0">
              <a:buNone/>
              <a:defRPr sz="1690"/>
            </a:lvl5pPr>
            <a:lvl6pPr marL="2415159" indent="0">
              <a:buNone/>
              <a:defRPr sz="1690"/>
            </a:lvl6pPr>
            <a:lvl7pPr marL="2898191" indent="0">
              <a:buNone/>
              <a:defRPr sz="1690"/>
            </a:lvl7pPr>
            <a:lvl8pPr marL="3381223" indent="0">
              <a:buNone/>
              <a:defRPr sz="1690"/>
            </a:lvl8pPr>
            <a:lvl9pPr marL="3864254" indent="0">
              <a:buNone/>
              <a:defRPr sz="169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043" y="5670493"/>
            <a:ext cx="7206199" cy="712094"/>
          </a:xfrm>
        </p:spPr>
        <p:txBody>
          <a:bodyPr>
            <a:normAutofit/>
          </a:bodyPr>
          <a:lstStyle>
            <a:lvl1pPr marL="0" indent="0">
              <a:buNone/>
              <a:defRPr sz="1268"/>
            </a:lvl1pPr>
            <a:lvl2pPr marL="483032" indent="0">
              <a:buNone/>
              <a:defRPr sz="1268"/>
            </a:lvl2pPr>
            <a:lvl3pPr marL="966064" indent="0">
              <a:buNone/>
              <a:defRPr sz="1057"/>
            </a:lvl3pPr>
            <a:lvl4pPr marL="1449095" indent="0">
              <a:buNone/>
              <a:defRPr sz="951"/>
            </a:lvl4pPr>
            <a:lvl5pPr marL="1932127" indent="0">
              <a:buNone/>
              <a:defRPr sz="951"/>
            </a:lvl5pPr>
            <a:lvl6pPr marL="2415159" indent="0">
              <a:buNone/>
              <a:defRPr sz="951"/>
            </a:lvl6pPr>
            <a:lvl7pPr marL="2898191" indent="0">
              <a:buNone/>
              <a:defRPr sz="951"/>
            </a:lvl7pPr>
            <a:lvl8pPr marL="3381223" indent="0">
              <a:buNone/>
              <a:defRPr sz="951"/>
            </a:lvl8pPr>
            <a:lvl9pPr marL="3864254" indent="0">
              <a:buNone/>
              <a:defRPr sz="9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612" y="-8946"/>
            <a:ext cx="10409958" cy="726324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044" y="644031"/>
            <a:ext cx="7206197" cy="1395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3" y="2282624"/>
            <a:ext cx="7206199" cy="409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6282" y="6382589"/>
            <a:ext cx="776656" cy="38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E2EC-337C-485A-9A8B-7C50DDCC3D1E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044" y="6382589"/>
            <a:ext cx="5248198" cy="38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6274" y="6382589"/>
            <a:ext cx="581969" cy="385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1">
                <a:solidFill>
                  <a:schemeClr val="accent1"/>
                </a:solidFill>
              </a:defRPr>
            </a:lvl1pPr>
          </a:lstStyle>
          <a:p>
            <a:fld id="{1E67AEA6-380C-4520-AE42-E69C1B440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83032" rtl="0" eaLnBrk="1" latinLnBrk="0" hangingPunct="1">
        <a:spcBef>
          <a:spcPct val="0"/>
        </a:spcBef>
        <a:buNone/>
        <a:defRPr sz="38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2274" indent="-362274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4927" indent="-301895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7580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0611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3643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56675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39707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22739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05770" indent="-241516" algn="l" defTabSz="483032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1pPr>
      <a:lvl2pPr marL="483032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2pPr>
      <a:lvl3pPr marL="966064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3pPr>
      <a:lvl4pPr marL="1449095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4pPr>
      <a:lvl5pPr marL="1932127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5pPr>
      <a:lvl6pPr marL="2415159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6pPr>
      <a:lvl7pPr marL="2898191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7pPr>
      <a:lvl8pPr marL="3381223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8pPr>
      <a:lvl9pPr marL="3864254" algn="l" defTabSz="483032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19" y="2148992"/>
            <a:ext cx="8146782" cy="799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98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753" y="3754326"/>
            <a:ext cx="757611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/>
              <a:t>Раздел «ЗАРУБЕЖНАЯ ЛИТЕРАТУРА»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4640" y="5435600"/>
            <a:ext cx="35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Андросова Татьяна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 descr="&amp;Scy;&amp;ocy;&amp;lcy;&amp;ocy;&amp;mcy;&amp;acy; &amp;Mcy;&amp;acy;&amp;tcy;&amp;rcy;&amp;acy;&amp;s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32" y="827852"/>
            <a:ext cx="3073649" cy="26194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0480" y="996329"/>
            <a:ext cx="5020926" cy="1507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65" b="1" dirty="0">
                <a:solidFill>
                  <a:srgbClr val="C00000"/>
                </a:solidFill>
              </a:rPr>
              <a:t>Тюфяк</a:t>
            </a:r>
            <a:r>
              <a:rPr lang="ru-RU" sz="3065" b="1" dirty="0"/>
              <a:t> – мешок, набитый</a:t>
            </a:r>
          </a:p>
          <a:p>
            <a:r>
              <a:rPr lang="ru-RU" sz="3065" b="1" dirty="0"/>
              <a:t> сеном и служащий</a:t>
            </a:r>
          </a:p>
          <a:p>
            <a:r>
              <a:rPr lang="ru-RU" sz="3065" b="1" dirty="0"/>
              <a:t> матрасом.</a:t>
            </a:r>
          </a:p>
        </p:txBody>
      </p:sp>
      <p:pic>
        <p:nvPicPr>
          <p:cNvPr id="4" name="Рисунок 6" descr="&amp;Pcy;&amp;iecy;&amp;rcy;&amp;icy;&amp;ncy;&amp;acy;, &amp;pcy;&amp;ucy;&amp;khcy;&amp;ocy;&amp;vcy;&amp;acy;&amp;yacy; &amp;pcy;&amp;iecy;&amp;rcy;&amp;icy;&amp;ncy;&amp;acy;, &amp;pcy;&amp;ucy;&amp;khcy;&amp;ocy;&amp;vcy;&amp;ocy;&amp;jcy; &amp;mcy;&amp;acy;&amp;tcy;&amp;rcy;&amp;acy;&amp;scy; &amp;icy;&amp;lcy;&amp;icy; &amp;pcy;&amp;ucy;&amp;khcy;&amp;ocy;&amp;vcy;&amp;ocy;&amp;jcy; &amp;ncy;&amp;acy;&amp;mcy;&amp;acy;&amp;tcy;&amp;rcy;&amp;acy;&amp;scy;&amp;ncy;&amp;icy;&amp;kcy; &amp;pcy;&amp;rcy;&amp;iecy;&amp;dcy;&amp;scy;&amp;tcy;&amp;acy;&amp;vcy;&amp;lcy;&amp;iecy;&amp;ncy;&amp;ycy; &amp;ucy; &amp;ncy;&amp;acy;&amp;scy;, &amp;gcy;&amp;dcy;&amp;iecy; &amp;mcy;&amp;ocy;&amp;zhcy;&amp;ncy;&amp;ocy; &amp;kcy;&amp;ucy;&amp;pcy;&amp;icy;&amp;tcy;&amp;softcy; &amp;pcy;&amp;iecy;&amp;rcy;&amp;icy;&amp;ncy;&amp;ycy; &amp;pcy;&amp;ucy;&amp;khcy;&amp;ocy;&amp;vcy;&amp;y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2" y="2881508"/>
            <a:ext cx="3073649" cy="27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9756" y="3524119"/>
            <a:ext cx="5115503" cy="1035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65" b="1" dirty="0">
                <a:solidFill>
                  <a:srgbClr val="FF0000"/>
                </a:solidFill>
              </a:rPr>
              <a:t>Перина</a:t>
            </a:r>
            <a:r>
              <a:rPr lang="ru-RU" sz="3065" b="1" dirty="0"/>
              <a:t> – мешок, набитый</a:t>
            </a:r>
          </a:p>
          <a:p>
            <a:r>
              <a:rPr lang="ru-RU" sz="3065" b="1" dirty="0"/>
              <a:t> пухом или  перьями.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6887" y="996329"/>
            <a:ext cx="480516" cy="4825937"/>
          </a:xfrm>
          <a:prstGeom prst="rect">
            <a:avLst/>
          </a:prstGeom>
          <a:solidFill>
            <a:srgbClr val="FFFF00"/>
          </a:solidFill>
        </p:spPr>
        <p:txBody>
          <a:bodyPr vert="wordArtVert" wrap="none" rtlCol="0">
            <a:spAutoFit/>
          </a:bodyPr>
          <a:lstStyle/>
          <a:p>
            <a:r>
              <a:rPr lang="ru-RU" sz="1703" b="1" dirty="0"/>
              <a:t>Словарная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9752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&amp;Pcy;&amp;iecy;&amp;rcy;&amp;icy;&amp;ncy;&amp;acy; &amp;kcy;&amp;ucy;&amp;pcy;&amp;icy;&amp;tcy;&amp;softcy; &amp;vcy; &amp;Kcy;&amp;ucy;&amp;rcy;&amp;scy;&amp;kcy;&amp;ocy;&amp;jcy; &amp;ocy;&amp;bcy;&amp;lcy;&amp;acy;&amp;scy;&amp;tcy;&amp;icy; &amp;ncy;&amp;acy; Av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2" y="958499"/>
            <a:ext cx="1839594" cy="20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8933" y="958498"/>
            <a:ext cx="5702202" cy="459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84" b="1" u="sng" dirty="0">
                <a:solidFill>
                  <a:srgbClr val="C00000"/>
                </a:solidFill>
              </a:rPr>
              <a:t>Гагачий пух </a:t>
            </a:r>
            <a:r>
              <a:rPr lang="ru-RU" sz="2384" b="1" dirty="0"/>
              <a:t>– пух и перо птицы гаги.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73" y="3291910"/>
            <a:ext cx="5190331" cy="11930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84" b="1" dirty="0">
                <a:solidFill>
                  <a:srgbClr val="FF0000"/>
                </a:solidFill>
              </a:rPr>
              <a:t>Кунсткамера</a:t>
            </a:r>
            <a:r>
              <a:rPr lang="ru-RU" sz="2384" b="1" dirty="0"/>
              <a:t> – музей, где собраны редкие и диковинные предметы.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6887" y="996329"/>
            <a:ext cx="480516" cy="4825937"/>
          </a:xfrm>
          <a:prstGeom prst="rect">
            <a:avLst/>
          </a:prstGeom>
          <a:solidFill>
            <a:srgbClr val="FFFF00"/>
          </a:solidFill>
        </p:spPr>
        <p:txBody>
          <a:bodyPr vert="wordArtVert" wrap="none" rtlCol="0">
            <a:spAutoFit/>
          </a:bodyPr>
          <a:lstStyle/>
          <a:p>
            <a:r>
              <a:rPr lang="ru-RU" sz="1703" b="1" dirty="0"/>
              <a:t>Словарная работа</a:t>
            </a:r>
          </a:p>
        </p:txBody>
      </p:sp>
      <p:pic>
        <p:nvPicPr>
          <p:cNvPr id="2050" name="Picture 2" descr="http://john-gould.ucoz.ru/_ph/1/30044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32" y="1403985"/>
            <a:ext cx="3229050" cy="22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8" descr="&amp;Ncy;&amp;acy;&amp;shcy;&amp;icy; &amp;pcy;&amp;icy;&amp;tcy;&amp;iecy;&amp;rcy;&amp;scy;&amp;kcy;&amp;icy;&amp;iecy; &amp;ecy;&amp;kcy;&amp;scy;&amp;kcy;&amp;ucy;&amp;rcy;&amp;scy;&amp;icy;&amp;icy; - &amp;Scy;&amp;tcy;&amp;rcy;&amp;acy;&amp;ncy;&amp;icy;&amp;tscy;&amp;acy; 32 - &amp;Tcy;&amp;ucy;&amp;scy;&amp;ocy;&amp;vcy;&amp;kcy;&amp;acy;,&amp;pcy;&amp;ocy;&amp;icy;&amp;scy;&amp;kcy; &amp;dcy;&amp;rcy;&amp;ucy;&amp;zcy;&amp;iecy;&amp;jcy;,&amp;pcy;&amp;ucy;&amp;tcy;&amp;iecy;&amp;shcy;&amp;iecy;&amp;scy;&amp;tcy;&amp;vcy;&amp;icy;&amp;yacy; - &amp;Fcy;&amp;ocy;&amp;rcy;&amp;ucy;&amp;mcy; &amp;gcy;&amp;lcy;&amp;ucy;&amp;khcy;&amp;icy;&amp;khcy; &amp;icy; &amp;scy;&amp;lcy;&amp;acy;&amp;bcy;&amp;ocy;&amp;scy;&amp;lcy;&amp;ycy;&amp;shcy;&amp;acy;&amp;shchcy;&amp;icy;&amp;khcy;.&amp;Kcy;&amp;ocy;&amp;khcy;&amp;lcy;&amp;iecy;&amp;acy;&amp;rcy;&amp;ncy;&amp;acy;&amp;yacy; &amp;icy;&amp;mcy;&amp;pcy;&amp;lcy;&amp;acy;&amp;ncy;&amp;tcy;&amp;acy;&amp;tscy;&amp;i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90" y="3209071"/>
            <a:ext cx="2919561" cy="33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2185" y="804973"/>
            <a:ext cx="2345330" cy="786180"/>
          </a:xfrm>
          <a:prstGeom prst="rect">
            <a:avLst/>
          </a:prstGeom>
          <a:noFill/>
        </p:spPr>
        <p:txBody>
          <a:bodyPr wrap="none" lIns="77855" tIns="38927" rIns="77855" bIns="38927">
            <a:spAutoFit/>
          </a:bodyPr>
          <a:lstStyle/>
          <a:p>
            <a:pPr algn="ctr"/>
            <a:r>
              <a:rPr lang="ru-RU" sz="459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СЮЖЕТ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0765" y="1591126"/>
            <a:ext cx="5341527" cy="616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6" b="1" dirty="0"/>
              <a:t>А все ли помнят сказку?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" y="2377278"/>
            <a:ext cx="3232217" cy="2294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90" y="804972"/>
            <a:ext cx="3154632" cy="2243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38" y="3386329"/>
            <a:ext cx="3892748" cy="2919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5" y="4927209"/>
            <a:ext cx="3187188" cy="1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669" y="793851"/>
            <a:ext cx="1997478" cy="786180"/>
          </a:xfrm>
          <a:prstGeom prst="rect">
            <a:avLst/>
          </a:prstGeom>
          <a:noFill/>
        </p:spPr>
        <p:txBody>
          <a:bodyPr wrap="none" lIns="77855" tIns="38927" rIns="77855" bIns="38927">
            <a:spAutoFit/>
          </a:bodyPr>
          <a:lstStyle/>
          <a:p>
            <a:pPr algn="ctr"/>
            <a:r>
              <a:rPr lang="ru-RU" sz="459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ГЕРОИ</a:t>
            </a:r>
          </a:p>
        </p:txBody>
      </p:sp>
      <p:pic>
        <p:nvPicPr>
          <p:cNvPr id="8196" name="Picture 4" descr="http://wipics.ru/images/1513601_skazochnyi-pri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83" y="1816811"/>
            <a:ext cx="4719718" cy="37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roxy11.media.online.ua/uol/r2-b0daa5d194/507bfb67942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5" y="1611612"/>
            <a:ext cx="3195298" cy="42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4843" y="703114"/>
            <a:ext cx="2853483" cy="786180"/>
          </a:xfrm>
          <a:prstGeom prst="rect">
            <a:avLst/>
          </a:prstGeom>
          <a:noFill/>
        </p:spPr>
        <p:txBody>
          <a:bodyPr wrap="none" lIns="77855" tIns="38927" rIns="77855" bIns="38927">
            <a:spAutoFit/>
          </a:bodyPr>
          <a:lstStyle/>
          <a:p>
            <a:pPr algn="ctr"/>
            <a:r>
              <a:rPr lang="ru-RU" sz="4598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синквейн</a:t>
            </a:r>
            <a:endParaRPr lang="ru-RU" sz="459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108032" y="1428519"/>
            <a:ext cx="2" cy="453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9958" y="1899168"/>
            <a:ext cx="1519968" cy="40671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43" b="1" dirty="0"/>
              <a:t>принцесса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08032" y="2309069"/>
            <a:ext cx="3965" cy="4099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690" y="2718969"/>
            <a:ext cx="2991599" cy="40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43" b="1" dirty="0"/>
              <a:t>2 прилагательных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108032" y="3145694"/>
            <a:ext cx="3965" cy="4099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2720" y="3521947"/>
            <a:ext cx="3241680" cy="40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43" b="1" dirty="0"/>
              <a:t>           3 глагола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015" y="4279549"/>
            <a:ext cx="4014603" cy="40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43" b="1" dirty="0"/>
              <a:t>     Предложение из 3-4 слов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23760" y="3883733"/>
            <a:ext cx="3965" cy="4099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113649" y="4751649"/>
            <a:ext cx="3965" cy="4099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5088" y="5263190"/>
            <a:ext cx="1900874" cy="406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43" b="1" dirty="0"/>
              <a:t>   синоним</a:t>
            </a:r>
          </a:p>
        </p:txBody>
      </p:sp>
    </p:spTree>
    <p:extLst>
      <p:ext uri="{BB962C8B-B14F-4D97-AF65-F5344CB8AC3E}">
        <p14:creationId xmlns:p14="http://schemas.microsoft.com/office/powerpoint/2010/main" val="41824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7566" y="1248099"/>
            <a:ext cx="2087431" cy="56400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3065" dirty="0"/>
              <a:t>принцесса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1197" y="2268135"/>
            <a:ext cx="4642618" cy="51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724" b="1" dirty="0"/>
              <a:t>Нежная,  чувствительная.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052" y="3194474"/>
            <a:ext cx="5654112" cy="51155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724" b="1" dirty="0"/>
              <a:t>Бродила,   стучалась, страдала.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1982" y="4237595"/>
            <a:ext cx="4823756" cy="511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724" b="1" dirty="0"/>
              <a:t>Принцесса не обманывала.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7411" y="5296557"/>
            <a:ext cx="1638590" cy="51155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u-RU" sz="2724" b="1" dirty="0">
                <a:solidFill>
                  <a:schemeClr val="bg1"/>
                </a:solidFill>
              </a:rPr>
              <a:t>девушка</a:t>
            </a:r>
          </a:p>
        </p:txBody>
      </p:sp>
    </p:spTree>
    <p:extLst>
      <p:ext uri="{BB962C8B-B14F-4D97-AF65-F5344CB8AC3E}">
        <p14:creationId xmlns:p14="http://schemas.microsoft.com/office/powerpoint/2010/main" val="13093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232" y="539334"/>
            <a:ext cx="7427121" cy="114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6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ком в жизни можно сказать</a:t>
            </a:r>
          </a:p>
          <a:p>
            <a:r>
              <a:rPr lang="ru-RU" sz="3406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40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принцесса на горошине</a:t>
            </a:r>
            <a:r>
              <a:rPr lang="ru-RU" sz="3406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746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1" y="1679903"/>
            <a:ext cx="4354781" cy="3110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05" y="1667396"/>
            <a:ext cx="4970524" cy="2998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26" y="1647618"/>
            <a:ext cx="4869792" cy="3248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794" y="5975008"/>
            <a:ext cx="184731" cy="32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533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89" y="4164321"/>
            <a:ext cx="5329388" cy="24315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441" y="4981526"/>
            <a:ext cx="1046568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Капризный, изнеженный, избалованный человек.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816" y="827217"/>
            <a:ext cx="5408669" cy="786180"/>
          </a:xfrm>
          <a:prstGeom prst="rect">
            <a:avLst/>
          </a:prstGeom>
          <a:noFill/>
        </p:spPr>
        <p:txBody>
          <a:bodyPr wrap="none" lIns="77855" tIns="38927" rIns="77855" bIns="38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598" b="1" dirty="0">
                <a:ln/>
                <a:solidFill>
                  <a:schemeClr val="accent4"/>
                </a:solidFill>
              </a:rPr>
              <a:t>Идея, урок сказки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343" y="2113866"/>
            <a:ext cx="9440405" cy="339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3288" indent="-243288">
              <a:buFont typeface="Wingdings" panose="05000000000000000000" pitchFamily="2" charset="2"/>
              <a:buChar char="Ø"/>
            </a:pPr>
            <a:r>
              <a:rPr lang="ru-RU" sz="3065" b="1" dirty="0">
                <a:solidFill>
                  <a:srgbClr val="FF0000"/>
                </a:solidFill>
              </a:rPr>
              <a:t>добру</a:t>
            </a:r>
            <a:r>
              <a:rPr lang="ru-RU" sz="3065" b="1" dirty="0"/>
              <a:t>,</a:t>
            </a:r>
          </a:p>
          <a:p>
            <a:endParaRPr lang="ru-RU" sz="3065" b="1" dirty="0"/>
          </a:p>
          <a:p>
            <a:pPr marL="243288" indent="-243288">
              <a:buFont typeface="Wingdings" panose="05000000000000000000" pitchFamily="2" charset="2"/>
              <a:buChar char="Ø"/>
            </a:pPr>
            <a:r>
              <a:rPr lang="ru-RU" sz="3065" b="1" dirty="0">
                <a:solidFill>
                  <a:srgbClr val="002060"/>
                </a:solidFill>
              </a:rPr>
              <a:t>уважать другого</a:t>
            </a:r>
            <a:r>
              <a:rPr lang="ru-RU" sz="3065" b="1" dirty="0"/>
              <a:t>,</a:t>
            </a:r>
          </a:p>
          <a:p>
            <a:endParaRPr lang="ru-RU" sz="3065" b="1" dirty="0"/>
          </a:p>
          <a:p>
            <a:pPr marL="243288" indent="-243288">
              <a:buFont typeface="Wingdings" panose="05000000000000000000" pitchFamily="2" charset="2"/>
              <a:buChar char="Ø"/>
            </a:pPr>
            <a:r>
              <a:rPr lang="ru-RU" sz="3065" b="1" dirty="0">
                <a:solidFill>
                  <a:srgbClr val="00B050"/>
                </a:solidFill>
              </a:rPr>
              <a:t>сочувствовать всем, кто попал в беду</a:t>
            </a:r>
            <a:r>
              <a:rPr lang="ru-RU" sz="3065" b="1" dirty="0"/>
              <a:t>,</a:t>
            </a:r>
          </a:p>
          <a:p>
            <a:endParaRPr lang="ru-RU" sz="3065" b="1" dirty="0"/>
          </a:p>
          <a:p>
            <a:pPr marL="243288" indent="-243288">
              <a:buFont typeface="Wingdings" panose="05000000000000000000" pitchFamily="2" charset="2"/>
              <a:buChar char="Ø"/>
            </a:pPr>
            <a:r>
              <a:rPr lang="ru-RU" sz="3065" b="1" dirty="0"/>
              <a:t>нельзя по внешнему виду судить о человеке…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200" y="1547478"/>
            <a:ext cx="2589170" cy="564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65" b="1" dirty="0"/>
              <a:t>Сказка учит:</a:t>
            </a:r>
          </a:p>
        </p:txBody>
      </p:sp>
    </p:spTree>
    <p:extLst>
      <p:ext uri="{BB962C8B-B14F-4D97-AF65-F5344CB8AC3E}">
        <p14:creationId xmlns:p14="http://schemas.microsoft.com/office/powerpoint/2010/main" val="23199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870" y="352953"/>
            <a:ext cx="3021981" cy="459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84" b="1" i="1" dirty="0"/>
              <a:t>Можно прочитать</a:t>
            </a:r>
          </a:p>
        </p:txBody>
      </p:sp>
      <p:pic>
        <p:nvPicPr>
          <p:cNvPr id="1026" name="Picture 2" descr="http://www.knigisosklada.ru/images/books/3418/big/3418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3" y="989562"/>
            <a:ext cx="2838462" cy="3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kazka.ru/img/g/uk32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12" y="978166"/>
            <a:ext cx="2828615" cy="3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adli.net/wp-content/uploads/2015/09/BC2_14229955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27" y="989562"/>
            <a:ext cx="3081759" cy="38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ytimg.com/vi/tfSB9K6JYEY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" y="3471715"/>
            <a:ext cx="3892748" cy="29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olistaj.ru/image/Large/multimedia/books_covers/10031801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9" y="2680516"/>
            <a:ext cx="2958006" cy="37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iblioteka436.ucoz.com/knigi/stoikii_oloviannii_soldat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27" y="2741825"/>
            <a:ext cx="2530286" cy="36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966" y="1232035"/>
            <a:ext cx="7626080" cy="397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6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Продолжите</a:t>
            </a:r>
          </a:p>
          <a:p>
            <a:r>
              <a:rPr lang="ru-RU" sz="4598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  <a:endParaRPr lang="ru-RU" sz="510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598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r>
              <a:rPr lang="ru-RU" sz="4598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понравилось…</a:t>
            </a:r>
          </a:p>
          <a:p>
            <a:r>
              <a:rPr lang="ru-RU" sz="4598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я знаю…</a:t>
            </a:r>
            <a:endParaRPr lang="ru-RU" sz="510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344" y="1568552"/>
            <a:ext cx="6559809" cy="616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6" b="1" dirty="0"/>
              <a:t>Проверка домашнего задания</a:t>
            </a:r>
          </a:p>
        </p:txBody>
      </p:sp>
      <p:pic>
        <p:nvPicPr>
          <p:cNvPr id="1026" name="Picture 2" descr="http://img-fotki.yandex.ru/get/5108/svetlera.41/0_5078b_292d47a4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8" y="2171269"/>
            <a:ext cx="3012401" cy="49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2663138" y="1876777"/>
            <a:ext cx="6477000" cy="4987925"/>
          </a:xfrm>
          <a:prstGeom prst="rect">
            <a:avLst/>
          </a:prstGeom>
        </p:spPr>
        <p:txBody>
          <a:bodyPr/>
          <a:lstStyle>
            <a:lvl1pPr marL="362274" indent="-362274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02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4927" indent="-301895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7580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0611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3643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56675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39707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22739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05770" indent="-241516" algn="l" defTabSz="483032" rtl="0" eaLnBrk="1" latinLnBrk="0" hangingPunct="1">
              <a:spcBef>
                <a:spcPts val="105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sz="4000" b="1" dirty="0" smtClean="0"/>
          </a:p>
          <a:p>
            <a:pPr marL="0" indent="0"/>
            <a:r>
              <a:rPr lang="ru-RU" sz="4000" b="1" dirty="0" smtClean="0"/>
              <a:t> Придумать счастливый конец сказки. </a:t>
            </a:r>
          </a:p>
          <a:p>
            <a:pPr marL="0" indent="0"/>
            <a:r>
              <a:rPr lang="ru-RU" sz="4000" b="1" dirty="0" smtClean="0"/>
              <a:t>  </a:t>
            </a:r>
            <a:r>
              <a:rPr lang="ru-RU" sz="4000" b="1" u="sng" dirty="0" smtClean="0"/>
              <a:t>Условие</a:t>
            </a:r>
            <a:r>
              <a:rPr lang="ru-RU" sz="4000" b="1" dirty="0" smtClean="0"/>
              <a:t>: дровосеков в лесу нет.</a:t>
            </a:r>
          </a:p>
        </p:txBody>
      </p:sp>
    </p:spTree>
    <p:extLst>
      <p:ext uri="{BB962C8B-B14F-4D97-AF65-F5344CB8AC3E}">
        <p14:creationId xmlns:p14="http://schemas.microsoft.com/office/powerpoint/2010/main" val="29514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9" y="580768"/>
            <a:ext cx="7178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Домашнее задание: </a:t>
            </a:r>
          </a:p>
          <a:p>
            <a:pPr algn="ctr"/>
            <a:r>
              <a:rPr lang="ru-RU" sz="3600" b="1" dirty="0" smtClean="0"/>
              <a:t>читать и пересказывать сказку</a:t>
            </a:r>
            <a:endParaRPr lang="ru-RU" sz="3600" b="1" dirty="0"/>
          </a:p>
        </p:txBody>
      </p:sp>
      <p:pic>
        <p:nvPicPr>
          <p:cNvPr id="3" name="Рисунок 2" descr="C:\Users\Пользователь\Desktop\zKwg3V1xq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525" y="1915384"/>
            <a:ext cx="5106408" cy="532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5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745" y="1550155"/>
            <a:ext cx="6447133" cy="480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108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Зачин, </a:t>
            </a:r>
            <a:r>
              <a:rPr lang="ru-RU" sz="5108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присказка</a:t>
            </a:r>
            <a:r>
              <a:rPr lang="ru-RU" sz="5108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619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108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108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в сапогах</a:t>
            </a:r>
            <a:r>
              <a:rPr lang="ru-RU" sz="5108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8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Ш.Перро</a:t>
            </a:r>
            <a:r>
              <a:rPr lang="ru-RU" sz="5108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619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108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Красная Шапочка</a:t>
            </a:r>
            <a:r>
              <a:rPr lang="ru-RU" sz="5108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Серый Волк, </a:t>
            </a:r>
            <a:r>
              <a:rPr lang="ru-RU" sz="5108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Колобок.</a:t>
            </a:r>
            <a:endParaRPr lang="ru-RU" sz="5108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3878" y="1119408"/>
            <a:ext cx="983411" cy="4884799"/>
          </a:xfrm>
          <a:prstGeom prst="rect">
            <a:avLst/>
          </a:prstGeom>
          <a:solidFill>
            <a:srgbClr val="FF0000"/>
          </a:solidFill>
        </p:spPr>
        <p:txBody>
          <a:bodyPr vert="wordArtVert" wrap="none" rtlCol="0">
            <a:spAutoFit/>
          </a:bodyPr>
          <a:lstStyle/>
          <a:p>
            <a:r>
              <a:rPr lang="ru-RU" sz="4598" b="1" dirty="0">
                <a:solidFill>
                  <a:schemeClr val="bg1"/>
                </a:solidFill>
              </a:rPr>
              <a:t>сказка</a:t>
            </a:r>
          </a:p>
        </p:txBody>
      </p:sp>
    </p:spTree>
    <p:extLst>
      <p:ext uri="{BB962C8B-B14F-4D97-AF65-F5344CB8AC3E}">
        <p14:creationId xmlns:p14="http://schemas.microsoft.com/office/powerpoint/2010/main" val="22401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sana.ru/files/1877/57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60" y="457200"/>
            <a:ext cx="7834485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15" y="847183"/>
            <a:ext cx="3383473" cy="42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9115" y="5128109"/>
            <a:ext cx="7357192" cy="93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24" b="1" i="1" dirty="0"/>
              <a:t>         Ганс Христиан Андерсен</a:t>
            </a:r>
          </a:p>
          <a:p>
            <a:r>
              <a:rPr lang="ru-RU" sz="2724" b="1" i="1" dirty="0"/>
              <a:t>                      (1805-1875)</a:t>
            </a:r>
          </a:p>
        </p:txBody>
      </p:sp>
    </p:spTree>
    <p:extLst>
      <p:ext uri="{BB962C8B-B14F-4D97-AF65-F5344CB8AC3E}">
        <p14:creationId xmlns:p14="http://schemas.microsoft.com/office/powerpoint/2010/main" val="303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sz="4598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 descr="be_05fp04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144" y="2029083"/>
            <a:ext cx="3469683" cy="3861660"/>
          </a:xfr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29509" y="1906083"/>
            <a:ext cx="3744067" cy="4046836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4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2 апреля 1805 года в семье сапожника и прачки</a:t>
            </a:r>
          </a:p>
          <a:p>
            <a:pPr>
              <a:lnSpc>
                <a:spcPct val="90000"/>
              </a:lnSpc>
              <a:defRPr/>
            </a:pPr>
            <a:r>
              <a:rPr lang="ru-RU" sz="204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детства писал стихи, трагедии, пел и декламировал</a:t>
            </a:r>
          </a:p>
          <a:p>
            <a:pPr>
              <a:lnSpc>
                <a:spcPct val="90000"/>
              </a:lnSpc>
              <a:defRPr/>
            </a:pPr>
            <a:r>
              <a:rPr lang="ru-RU" sz="204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Мечтал стать актёром</a:t>
            </a:r>
          </a:p>
          <a:p>
            <a:pPr>
              <a:lnSpc>
                <a:spcPct val="90000"/>
              </a:lnSpc>
              <a:defRPr/>
            </a:pPr>
            <a:r>
              <a:rPr lang="ru-RU" sz="2043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 великим сказочником</a:t>
            </a:r>
            <a:endParaRPr lang="ru-RU" sz="2043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4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Написал 156 сказок</a:t>
            </a:r>
          </a:p>
          <a:p>
            <a:pPr>
              <a:lnSpc>
                <a:spcPct val="90000"/>
              </a:lnSpc>
              <a:defRPr/>
            </a:pPr>
            <a:endParaRPr lang="ru-RU" sz="2384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749" y="946392"/>
            <a:ext cx="5535040" cy="957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61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561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792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2044" y="644031"/>
            <a:ext cx="7206197" cy="949991"/>
          </a:xfrm>
          <a:solidFill>
            <a:srgbClr val="FF0000"/>
          </a:solidFill>
        </p:spPr>
        <p:txBody>
          <a:bodyPr/>
          <a:lstStyle/>
          <a:p>
            <a:r>
              <a:rPr lang="ru-RU" sz="459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«Принцесса на горошине»</a:t>
            </a:r>
          </a:p>
        </p:txBody>
      </p:sp>
      <p:pic>
        <p:nvPicPr>
          <p:cNvPr id="4" name="Объект 3" descr="https://pp.vk.me/c625828/v625828384/2b625/e9xuF88VI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04" y="2257356"/>
            <a:ext cx="7120486" cy="3679188"/>
          </a:xfrm>
        </p:spPr>
      </p:pic>
    </p:spTree>
    <p:extLst>
      <p:ext uri="{BB962C8B-B14F-4D97-AF65-F5344CB8AC3E}">
        <p14:creationId xmlns:p14="http://schemas.microsoft.com/office/powerpoint/2010/main" val="1552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138" y="1236978"/>
            <a:ext cx="2762295" cy="616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6" b="1" dirty="0"/>
              <a:t>Цели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302" y="2239729"/>
            <a:ext cx="6914263" cy="166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6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Познакомиться со сказкой.</a:t>
            </a:r>
            <a:endParaRPr lang="ru-RU" sz="3746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406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Закрепить  знания о сказках.</a:t>
            </a:r>
            <a:endParaRPr lang="ru-RU" sz="3746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406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Учиться читать выразительно.</a:t>
            </a:r>
            <a:endParaRPr lang="ru-RU" sz="3746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7867" y="971805"/>
            <a:ext cx="6445812" cy="786180"/>
          </a:xfrm>
          <a:prstGeom prst="rect">
            <a:avLst/>
          </a:prstGeom>
          <a:noFill/>
        </p:spPr>
        <p:txBody>
          <a:bodyPr wrap="none" lIns="77855" tIns="38927" rIns="77855" bIns="38927">
            <a:spAutoFit/>
          </a:bodyPr>
          <a:lstStyle/>
          <a:p>
            <a:pPr algn="ctr"/>
            <a:r>
              <a:rPr lang="ru-RU" sz="459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Знакомство с текстом</a:t>
            </a:r>
          </a:p>
        </p:txBody>
      </p:sp>
      <p:pic>
        <p:nvPicPr>
          <p:cNvPr id="7170" name="Picture 2" descr="https://www.jocolibrary.org/sites/default/files/styles/flexslider_full/public/features/F_2014_ChilrensBookSale.jpg?itok=DNXFLH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28" y="1904305"/>
            <a:ext cx="6082419" cy="42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273</Words>
  <Application>Microsoft Office PowerPoint</Application>
  <PresentationFormat>Произвольный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«Принцесса на горошине»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2017-05-02T15:53:17Z</dcterms:created>
  <dcterms:modified xsi:type="dcterms:W3CDTF">2017-12-21T15:04:54Z</dcterms:modified>
</cp:coreProperties>
</file>