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95" r:id="rId5"/>
    <p:sldId id="259" r:id="rId6"/>
    <p:sldId id="260" r:id="rId7"/>
    <p:sldId id="296" r:id="rId8"/>
    <p:sldId id="297" r:id="rId9"/>
    <p:sldId id="298" r:id="rId10"/>
    <p:sldId id="299" r:id="rId11"/>
    <p:sldId id="300" r:id="rId12"/>
    <p:sldId id="261" r:id="rId13"/>
    <p:sldId id="262" r:id="rId14"/>
    <p:sldId id="263" r:id="rId15"/>
    <p:sldId id="267" r:id="rId16"/>
    <p:sldId id="305" r:id="rId17"/>
    <p:sldId id="306" r:id="rId18"/>
    <p:sldId id="278" r:id="rId19"/>
    <p:sldId id="269" r:id="rId20"/>
    <p:sldId id="288" r:id="rId21"/>
    <p:sldId id="282" r:id="rId22"/>
    <p:sldId id="301" r:id="rId23"/>
    <p:sldId id="302" r:id="rId24"/>
    <p:sldId id="303" r:id="rId25"/>
    <p:sldId id="304" r:id="rId26"/>
    <p:sldId id="309" r:id="rId27"/>
    <p:sldId id="310" r:id="rId28"/>
    <p:sldId id="311" r:id="rId29"/>
    <p:sldId id="30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F71751-D5F5-43B1-8029-88F5C810AC4E}" type="datetimeFigureOut">
              <a:rPr lang="ru-RU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87B386-9D68-498B-AC0C-80B5D0B703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2185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 cstate="print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42ABD9B6-692D-4A95-A1E2-B2790373BFC3}" type="datetimeFigureOut">
              <a:rPr lang="ru-RU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13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D2B7F5-DBF3-4604-AE31-7DAC9BDB98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24112-90C9-426C-A8AB-A96FCC8A79BC}" type="datetimeFigureOut">
              <a:rPr lang="ru-RU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5EAF8-5E69-44E8-861D-7192630021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4E9-6580-4340-894E-17B6AE759175}" type="datetimeFigureOut">
              <a:rPr lang="ru-RU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36FD-AD43-4606-9B5B-EAE6B2393C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1B1D-00AB-422A-9CF9-AFD8284788F5}" type="datetimeFigureOut">
              <a:rPr lang="ru-RU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43B18-19FD-4B65-8C4B-0B442C0A18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A789-8310-45AD-9581-86B48499973C}" type="datetimeFigureOut">
              <a:rPr lang="ru-RU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73D81-C538-4030-8F72-DF38935705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6DB0-B4A0-4677-B2A0-8F347AA42410}" type="datetimeFigureOut">
              <a:rPr lang="ru-RU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45A30-CF85-440B-8A2F-5227BCCF0E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351D-A94B-420D-BF49-C4B276504256}" type="datetimeFigureOut">
              <a:rPr lang="ru-RU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F5E36-2ACD-495C-B988-BDBB53A4EA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D357-124E-4337-A82B-7FAA6915F96B}" type="datetimeFigureOut">
              <a:rPr lang="ru-RU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2297-01D3-454E-86AC-991ABC2A03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4EDA8-0F44-4EE6-A693-3F66DD7A4C88}" type="datetimeFigureOut">
              <a:rPr lang="ru-RU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4850F-C069-4B0D-8B43-003BE6FA0F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BAA6-F7EA-45D4-B6A4-30D59243C775}" type="datetimeFigureOut">
              <a:rPr lang="ru-RU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1FA1-8EC2-4B3D-B1BC-08B2E4AECF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96C2-9281-496A-85F1-050720882CB4}" type="datetimeFigureOut">
              <a:rPr lang="ru-RU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E88EB-BA81-481D-984F-5F9F9C2992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26185B-08AA-413E-BB7E-52CD17A650D0}" type="datetimeFigureOut">
              <a:rPr lang="ru-RU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514670-D295-4497-BA34-8423C1DB57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313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300" dirty="0" smtClean="0">
                <a:solidFill>
                  <a:schemeClr val="bg1"/>
                </a:solidFill>
              </a:rPr>
              <a:t>«Дикие лебеди» Х.К.Андерсена </a:t>
            </a:r>
            <a:endParaRPr lang="ru-RU" spc="3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143116"/>
            <a:ext cx="6072188" cy="35004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Урок литературного чтения в 4 классе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Балашова Вера Васильевна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учитель начальных классов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МБОУ СОШ №2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</a:t>
            </a:r>
            <a:r>
              <a:rPr lang="ru-RU" dirty="0" smtClean="0"/>
              <a:t>.Александров </a:t>
            </a:r>
            <a:r>
              <a:rPr lang="ru-RU" dirty="0" smtClean="0"/>
              <a:t>- Гай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альтернативный процесс 11"/>
          <p:cNvSpPr/>
          <p:nvPr/>
        </p:nvSpPr>
        <p:spPr>
          <a:xfrm>
            <a:off x="6858016" y="4214818"/>
            <a:ext cx="1857388" cy="121444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Дюймовочка</a:t>
            </a:r>
            <a:endParaRPr lang="ru-RU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28596" y="4286256"/>
            <a:ext cx="1857388" cy="121444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Соловей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71472" y="1428736"/>
            <a:ext cx="1857388" cy="121444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Стойкий оловянный солдатик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572264" y="1428736"/>
            <a:ext cx="1857388" cy="121444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Гадкий утёнок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785918" y="2714620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643042" y="3643314"/>
            <a:ext cx="150019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5715008" y="2714620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5715008" y="3643314"/>
            <a:ext cx="178595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96294"/>
            <a:ext cx="2345004" cy="309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8868"/>
            <a:ext cx="4038600" cy="3697295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/>
              <a:t>170</a:t>
            </a:r>
          </a:p>
          <a:p>
            <a:pPr algn="ctr">
              <a:buNone/>
            </a:pPr>
            <a:r>
              <a:rPr lang="ru-RU" sz="6000" dirty="0" smtClean="0"/>
              <a:t> сказок</a:t>
            </a:r>
            <a:endParaRPr lang="ru-RU" sz="60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293882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4" descr="медаль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714500"/>
            <a:ext cx="3565525" cy="3516313"/>
          </a:xfrm>
        </p:spPr>
      </p:pic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4286250" y="2000240"/>
            <a:ext cx="4400550" cy="412592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	Имя Х.К. Андерсена носит золотая медаль, которой награждаются лучшие в мире детские писатели и художники- иллюстраторы детских книг</a:t>
            </a:r>
            <a:endParaRPr lang="ru-RU" sz="24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100" dirty="0" smtClean="0">
                <a:solidFill>
                  <a:schemeClr val="bg1"/>
                </a:solidFill>
              </a:rPr>
              <a:t>Викторина</a:t>
            </a:r>
            <a:endParaRPr lang="ru-RU" spc="1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000250"/>
            <a:ext cx="4043393" cy="307181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Самая зимняя сказка Х.К. Андерсена</a:t>
            </a:r>
            <a:endParaRPr lang="ru-RU" sz="4000" dirty="0">
              <a:latin typeface="Cambria" pitchFamily="18" charset="0"/>
            </a:endParaRPr>
          </a:p>
        </p:txBody>
      </p:sp>
      <p:pic>
        <p:nvPicPr>
          <p:cNvPr id="5" name="Содержимое 4" descr="verko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0" y="1292225"/>
            <a:ext cx="4000500" cy="5565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2071688"/>
            <a:ext cx="4181475" cy="31861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	Героями какой сказки являются животные : полевая мышь, ласточка, крот?</a:t>
            </a:r>
            <a:endParaRPr lang="ru-RU" dirty="0" smtClean="0">
              <a:latin typeface="Cambria" pitchFamily="18" charset="0"/>
            </a:endParaRPr>
          </a:p>
        </p:txBody>
      </p:sp>
      <p:pic>
        <p:nvPicPr>
          <p:cNvPr id="5" name="Содержимое 4" descr="010_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857375"/>
            <a:ext cx="4283075" cy="3143250"/>
          </a:xfrm>
        </p:spPr>
      </p:pic>
      <p:sp>
        <p:nvSpPr>
          <p:cNvPr id="4" name="Объект 2"/>
          <p:cNvSpPr txBox="1">
            <a:spLocks/>
          </p:cNvSpPr>
          <p:nvPr/>
        </p:nvSpPr>
        <p:spPr bwMode="auto">
          <a:xfrm>
            <a:off x="5364088" y="5229200"/>
            <a:ext cx="2746648" cy="7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dirty="0" err="1" smtClean="0"/>
              <a:t>Дюймовочка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3"/>
          <p:cNvSpPr>
            <a:spLocks noGrp="1"/>
          </p:cNvSpPr>
          <p:nvPr>
            <p:ph type="body" sz="half" idx="2"/>
          </p:nvPr>
        </p:nvSpPr>
        <p:spPr>
          <a:xfrm>
            <a:off x="714375" y="1928813"/>
            <a:ext cx="4071938" cy="3571875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Cambria" pitchFamily="18" charset="0"/>
              </a:rPr>
              <a:t>Из какой сказки эти вещи : кровать, двенадцать тюфяков, горошина?</a:t>
            </a:r>
          </a:p>
        </p:txBody>
      </p:sp>
      <p:pic>
        <p:nvPicPr>
          <p:cNvPr id="8" name="Содержимое 7" descr="473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54613" y="1301750"/>
            <a:ext cx="3989387" cy="555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28662" y="2000240"/>
            <a:ext cx="3500462" cy="1752600"/>
          </a:xfrm>
        </p:spPr>
        <p:txBody>
          <a:bodyPr/>
          <a:lstStyle/>
          <a:p>
            <a:r>
              <a:rPr lang="ru-RU" sz="2400" dirty="0" smtClean="0"/>
              <a:t>О каком герое идёт речь «Он был «ужасно велик» и совсем не похож на других. Все гнали бедняжку, даже братья и сёстры говорили «Хоть бы кошка тебя утащила, такого урода»</a:t>
            </a:r>
            <a:endParaRPr lang="ru-RU" sz="24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286128" cy="339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бъект 2"/>
          <p:cNvSpPr txBox="1">
            <a:spLocks/>
          </p:cNvSpPr>
          <p:nvPr/>
        </p:nvSpPr>
        <p:spPr bwMode="auto">
          <a:xfrm>
            <a:off x="5214942" y="5445224"/>
            <a:ext cx="3178696" cy="7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Гадкий утёнок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2000240"/>
            <a:ext cx="3071834" cy="1752600"/>
          </a:xfrm>
        </p:spPr>
        <p:txBody>
          <a:bodyPr/>
          <a:lstStyle/>
          <a:p>
            <a:r>
              <a:rPr lang="ru-RU" dirty="0" smtClean="0"/>
              <a:t>Самый бравый, добрый и находчивый солдат из сказки…</a:t>
            </a:r>
            <a:endParaRPr lang="ru-RU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00240"/>
            <a:ext cx="4107046" cy="289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бъект 2"/>
          <p:cNvSpPr txBox="1">
            <a:spLocks/>
          </p:cNvSpPr>
          <p:nvPr/>
        </p:nvSpPr>
        <p:spPr bwMode="auto">
          <a:xfrm>
            <a:off x="5220072" y="5229200"/>
            <a:ext cx="2746648" cy="7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Огниво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24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2250" y="1571625"/>
            <a:ext cx="5111750" cy="4214813"/>
          </a:xfrm>
        </p:spPr>
      </p:pic>
      <p:sp>
        <p:nvSpPr>
          <p:cNvPr id="25603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1857375"/>
            <a:ext cx="3857625" cy="37084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Cambria" pitchFamily="18" charset="0"/>
              </a:rPr>
              <a:t>Старая оловянная ложка, солдатики, бумажная балерина, чертёнок из табакерки. Откуда эти вещи?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3131840" y="5805264"/>
            <a:ext cx="5472608" cy="7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800" dirty="0" smtClean="0"/>
              <a:t>Из сказки «Стойкий оловянный солдатик»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1435100"/>
            <a:ext cx="3786187" cy="3994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Cambria" pitchFamily="18" charset="0"/>
              </a:rPr>
              <a:t>Из какой сказки эти строки  «У тебя чудный голос, им ты и думаешь обворожить принца, но ты должна отдать этот голос мне»</a:t>
            </a:r>
          </a:p>
        </p:txBody>
      </p:sp>
      <p:pic>
        <p:nvPicPr>
          <p:cNvPr id="7" name="Содержимое 6" descr="1242714083_1e0f467fa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1571625"/>
            <a:ext cx="5105400" cy="4643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ru-RU" i="1" dirty="0" smtClean="0"/>
              <a:t> О чём- то скрипит половица</a:t>
            </a:r>
            <a:br>
              <a:rPr lang="ru-RU" i="1" dirty="0" smtClean="0"/>
            </a:br>
            <a:r>
              <a:rPr lang="ru-RU" i="1" dirty="0" smtClean="0"/>
              <a:t>И спице опять не спится.</a:t>
            </a:r>
            <a:br>
              <a:rPr lang="ru-RU" i="1" dirty="0" smtClean="0"/>
            </a:br>
            <a:r>
              <a:rPr lang="ru-RU" i="1" dirty="0" smtClean="0"/>
              <a:t>Присев у кровати, подушки</a:t>
            </a:r>
            <a:br>
              <a:rPr lang="ru-RU" i="1" dirty="0" smtClean="0"/>
            </a:br>
            <a:r>
              <a:rPr lang="ru-RU" i="1" dirty="0" smtClean="0"/>
              <a:t>Уже навострили ушки…</a:t>
            </a:r>
            <a:br>
              <a:rPr lang="ru-RU" i="1" dirty="0" smtClean="0"/>
            </a:br>
            <a:r>
              <a:rPr lang="ru-RU" i="1" dirty="0" smtClean="0"/>
              <a:t>И сразу меняются лица, </a:t>
            </a:r>
            <a:br>
              <a:rPr lang="ru-RU" i="1" dirty="0" smtClean="0"/>
            </a:br>
            <a:r>
              <a:rPr lang="ru-RU" i="1" dirty="0" smtClean="0"/>
              <a:t>Меняются звуки и краски…</a:t>
            </a:r>
            <a:br>
              <a:rPr lang="ru-RU" i="1" dirty="0" smtClean="0"/>
            </a:br>
            <a:r>
              <a:rPr lang="ru-RU" i="1" dirty="0" smtClean="0"/>
              <a:t>Тихонько стучит половица,</a:t>
            </a:r>
            <a:br>
              <a:rPr lang="ru-RU" i="1" dirty="0" smtClean="0"/>
            </a:br>
            <a:r>
              <a:rPr lang="ru-RU" i="1" dirty="0" smtClean="0"/>
              <a:t>По комнате ходят…сказки.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47e7b5fed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3225" y="1285875"/>
            <a:ext cx="4930775" cy="5572125"/>
          </a:xfrm>
        </p:spPr>
      </p:pic>
      <p:sp>
        <p:nvSpPr>
          <p:cNvPr id="35843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1857375"/>
            <a:ext cx="4000500" cy="1427609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Cambria" pitchFamily="18" charset="0"/>
              </a:rPr>
              <a:t>Герой какой сказки Х.К Андерсена носил под мышкой два зонтика : чёрный и цветной?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39552" y="4077071"/>
            <a:ext cx="2746648" cy="7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dirty="0" smtClean="0"/>
              <a:t>Оле-</a:t>
            </a:r>
            <a:r>
              <a:rPr lang="ru-RU" dirty="0" err="1" smtClean="0"/>
              <a:t>Лукойе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raja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715008" y="1071546"/>
            <a:ext cx="27860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spc="300" dirty="0">
                <a:latin typeface="Monotype Corsiva" pitchFamily="66" charset="0"/>
              </a:rPr>
              <a:t>Дикие  лебеди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6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857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Поработаем над текстом произведения</a:t>
            </a:r>
          </a:p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1 часть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92480" y="1857364"/>
            <a:ext cx="251520" cy="5000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" y="1857364"/>
            <a:ext cx="179511" cy="5000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669360"/>
            <a:ext cx="8712968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99"/>
            <a:ext cx="9144000" cy="68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928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Поработаем над текстом произведения</a:t>
            </a:r>
          </a:p>
          <a:p>
            <a:pPr algn="ctr"/>
            <a:r>
              <a:rPr lang="ru-RU" sz="3200" dirty="0">
                <a:solidFill>
                  <a:schemeClr val="accent1"/>
                </a:solidFill>
              </a:rPr>
              <a:t>2</a:t>
            </a:r>
            <a:r>
              <a:rPr lang="ru-RU" sz="3200" dirty="0" smtClean="0">
                <a:solidFill>
                  <a:schemeClr val="accent1"/>
                </a:solidFill>
              </a:rPr>
              <a:t> часть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28802"/>
            <a:ext cx="1835696" cy="4929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24328" y="1928802"/>
            <a:ext cx="1619672" cy="4929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741368"/>
            <a:ext cx="5688632" cy="120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98"/>
            <a:ext cx="9143999" cy="686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928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Поработаем над текстом произведения</a:t>
            </a:r>
          </a:p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3 часть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28802"/>
            <a:ext cx="1979712" cy="4932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36296" y="1928802"/>
            <a:ext cx="1907703" cy="4929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6597352"/>
            <a:ext cx="5256584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421" y="-3796"/>
            <a:ext cx="9144000" cy="1928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Поработаем над текстом произведения</a:t>
            </a:r>
          </a:p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3 часть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21" y="1925006"/>
            <a:ext cx="1979712" cy="4932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7594"/>
            <a:ext cx="9143999" cy="686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00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Поработаем над текстом произведения</a:t>
            </a:r>
          </a:p>
          <a:p>
            <a:pPr algn="ctr"/>
            <a:r>
              <a:rPr lang="ru-RU" sz="3200" dirty="0">
                <a:solidFill>
                  <a:schemeClr val="accent1"/>
                </a:solidFill>
              </a:rPr>
              <a:t>4</a:t>
            </a:r>
            <a:r>
              <a:rPr lang="ru-RU" sz="3200" dirty="0" smtClean="0">
                <a:solidFill>
                  <a:schemeClr val="accent1"/>
                </a:solidFill>
              </a:rPr>
              <a:t> часть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00240"/>
            <a:ext cx="1979712" cy="4861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64288" y="2000240"/>
            <a:ext cx="1979712" cy="4857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6597352"/>
            <a:ext cx="5184576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798"/>
            <a:ext cx="9143999" cy="686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3796"/>
            <a:ext cx="9144000" cy="200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Поработаем над текстом произведения</a:t>
            </a:r>
          </a:p>
          <a:p>
            <a:pPr algn="ctr"/>
            <a:r>
              <a:rPr lang="ru-RU" sz="3200" dirty="0">
                <a:solidFill>
                  <a:schemeClr val="accent1"/>
                </a:solidFill>
              </a:rPr>
              <a:t>4</a:t>
            </a:r>
            <a:r>
              <a:rPr lang="ru-RU" sz="3200" dirty="0" smtClean="0">
                <a:solidFill>
                  <a:schemeClr val="accent1"/>
                </a:solidFill>
              </a:rPr>
              <a:t> часть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004036"/>
            <a:ext cx="1907704" cy="4861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2004036"/>
            <a:ext cx="1907704" cy="4857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6597352"/>
            <a:ext cx="532859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Проверочная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Ключ:                         Оцените себя:</a:t>
            </a:r>
          </a:p>
          <a:p>
            <a:r>
              <a:rPr lang="ru-RU" dirty="0" smtClean="0"/>
              <a:t>1-1                             0-ошибок- «5»</a:t>
            </a:r>
          </a:p>
          <a:p>
            <a:r>
              <a:rPr lang="ru-RU" dirty="0" smtClean="0"/>
              <a:t>2-2                             1-ошибка- «4»</a:t>
            </a:r>
          </a:p>
          <a:p>
            <a:r>
              <a:rPr lang="ru-RU" dirty="0" smtClean="0"/>
              <a:t>3-3                             2-ошибки- «3»</a:t>
            </a:r>
          </a:p>
          <a:p>
            <a:r>
              <a:rPr lang="ru-RU" dirty="0" smtClean="0"/>
              <a:t>4-1</a:t>
            </a:r>
          </a:p>
          <a:p>
            <a:r>
              <a:rPr lang="ru-RU" dirty="0" smtClean="0"/>
              <a:t>5-1</a:t>
            </a:r>
          </a:p>
          <a:p>
            <a:r>
              <a:rPr lang="ru-RU" dirty="0" smtClean="0"/>
              <a:t>6-2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на уроке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узнал(а)…</a:t>
            </a:r>
          </a:p>
          <a:p>
            <a:r>
              <a:rPr lang="ru-RU" dirty="0" smtClean="0"/>
              <a:t>заинтересовался(</a:t>
            </a:r>
            <a:r>
              <a:rPr lang="ru-RU" dirty="0" err="1" smtClean="0"/>
              <a:t>лась</a:t>
            </a:r>
            <a:r>
              <a:rPr lang="ru-RU" dirty="0" smtClean="0"/>
              <a:t>)…</a:t>
            </a:r>
          </a:p>
          <a:p>
            <a:r>
              <a:rPr lang="ru-RU" dirty="0" smtClean="0"/>
              <a:t>научился(</a:t>
            </a:r>
            <a:r>
              <a:rPr lang="ru-RU" dirty="0" err="1" smtClean="0"/>
              <a:t>лась</a:t>
            </a:r>
            <a:r>
              <a:rPr lang="ru-RU" dirty="0" smtClean="0"/>
              <a:t>),смогла…</a:t>
            </a:r>
          </a:p>
          <a:p>
            <a:r>
              <a:rPr lang="ru-RU" dirty="0" smtClean="0"/>
              <a:t>могу похвалить себя и</a:t>
            </a:r>
            <a:r>
              <a:rPr lang="en-US" dirty="0" smtClean="0"/>
              <a:t> </a:t>
            </a:r>
            <a:r>
              <a:rPr lang="ru-RU" dirty="0" smtClean="0"/>
              <a:t>своих товарищей за….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Стр.119-126 выразительно читать.</a:t>
            </a:r>
            <a:endParaRPr lang="en-US" dirty="0" smtClean="0"/>
          </a:p>
          <a:p>
            <a:r>
              <a:rPr lang="ru-RU" dirty="0" smtClean="0"/>
              <a:t>Заполнить карточки со словарными словами.</a:t>
            </a:r>
          </a:p>
          <a:p>
            <a:r>
              <a:rPr lang="ru-RU" dirty="0" smtClean="0"/>
              <a:t>На выбор:</a:t>
            </a:r>
          </a:p>
          <a:p>
            <a:pPr>
              <a:buNone/>
            </a:pPr>
            <a:r>
              <a:rPr lang="ru-RU" dirty="0" smtClean="0"/>
              <a:t>1)пересказать понравившуюся часть от лица </a:t>
            </a:r>
            <a:r>
              <a:rPr lang="ru-RU" dirty="0" err="1" smtClean="0"/>
              <a:t>Элизы</a:t>
            </a:r>
            <a:r>
              <a:rPr lang="ru-RU" dirty="0" smtClean="0"/>
              <a:t>(от лица старшего брата);</a:t>
            </a:r>
          </a:p>
          <a:p>
            <a:pPr>
              <a:buNone/>
            </a:pPr>
            <a:r>
              <a:rPr lang="ru-RU" dirty="0" smtClean="0"/>
              <a:t>2)придумать продолжение сказки.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143000"/>
          </a:xfrm>
          <a:noFill/>
        </p:spPr>
        <p:txBody>
          <a:bodyPr/>
          <a:lstStyle/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6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5"/>
          <p:cNvSpPr>
            <a:spLocks noGrp="1"/>
          </p:cNvSpPr>
          <p:nvPr>
            <p:ph type="body" sz="half" idx="2"/>
          </p:nvPr>
        </p:nvSpPr>
        <p:spPr>
          <a:xfrm>
            <a:off x="428625" y="1857375"/>
            <a:ext cx="4214813" cy="4268788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sz="4400" dirty="0" err="1" smtClean="0"/>
              <a:t>Ханс</a:t>
            </a:r>
            <a:r>
              <a:rPr lang="ru-RU" sz="4400" dirty="0" smtClean="0"/>
              <a:t>–</a:t>
            </a:r>
            <a:r>
              <a:rPr lang="ru-RU" sz="4400" dirty="0" err="1" smtClean="0"/>
              <a:t>Кристиан</a:t>
            </a:r>
            <a:r>
              <a:rPr lang="ru-RU" sz="4400" dirty="0" smtClean="0"/>
              <a:t> </a:t>
            </a:r>
            <a:r>
              <a:rPr lang="ru-RU" sz="5400" dirty="0" smtClean="0"/>
              <a:t>Андерсен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(1805 - 1875)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321223" cy="50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5214950"/>
            <a:ext cx="4972056" cy="119696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В маленькой стране Дании</a:t>
            </a:r>
          </a:p>
          <a:p>
            <a:pPr>
              <a:buNone/>
            </a:pPr>
            <a:r>
              <a:rPr lang="ru-RU" sz="2000" dirty="0" smtClean="0"/>
              <a:t> в крошечном городке Оденсе, </a:t>
            </a:r>
          </a:p>
          <a:p>
            <a:pPr>
              <a:buNone/>
            </a:pPr>
            <a:r>
              <a:rPr lang="ru-RU" sz="2000" dirty="0" smtClean="0"/>
              <a:t>2 апреля 1805 года родился Х.-К.Андерсен</a:t>
            </a:r>
            <a:endParaRPr lang="ru-RU" sz="20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487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357554" cy="251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Содержимое 7" descr="вид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473936">
            <a:off x="6618288" y="2205038"/>
            <a:ext cx="2143125" cy="2895600"/>
          </a:xfrm>
        </p:spPr>
      </p:pic>
      <p:pic>
        <p:nvPicPr>
          <p:cNvPr id="6148" name="Содержимое 10" descr="гор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86188" y="1357313"/>
            <a:ext cx="2593975" cy="2571750"/>
          </a:xfrm>
        </p:spPr>
      </p:pic>
      <p:pic>
        <p:nvPicPr>
          <p:cNvPr id="6149" name="Рисунок 12" descr="море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4214813"/>
            <a:ext cx="2730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13" descr="море, горы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71458">
            <a:off x="365125" y="1954213"/>
            <a:ext cx="30353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594"/>
            <a:ext cx="9143999" cy="686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00562" y="1600201"/>
            <a:ext cx="4186238" cy="12572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Дом, в котором жил Андерсен</a:t>
            </a:r>
            <a:endParaRPr lang="ru-RU" dirty="0"/>
          </a:p>
        </p:txBody>
      </p:sp>
      <p:sp>
        <p:nvSpPr>
          <p:cNvPr id="11" name="Содержимое 8"/>
          <p:cNvSpPr txBox="1">
            <a:spLocks/>
          </p:cNvSpPr>
          <p:nvPr/>
        </p:nvSpPr>
        <p:spPr bwMode="auto">
          <a:xfrm>
            <a:off x="357158" y="4143380"/>
            <a:ext cx="37147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	…Андерсен вырос в </a:t>
            </a:r>
            <a:r>
              <a:rPr lang="ru-RU" b="1" dirty="0" smtClean="0">
                <a:latin typeface="Garamond" pitchFamily="18" charset="0"/>
              </a:rPr>
              <a:t>бедности.</a:t>
            </a:r>
            <a:r>
              <a:rPr lang="ru-RU" b="1" dirty="0">
                <a:latin typeface="Garamond" pitchFamily="18" charset="0"/>
              </a:rPr>
              <a:t> </a:t>
            </a:r>
            <a:r>
              <a:rPr lang="ru-RU" b="1" dirty="0" smtClean="0">
                <a:latin typeface="Garamond" pitchFamily="18" charset="0"/>
              </a:rPr>
              <a:t>Единственной гордостью его семьи была необыкновенная чистота в их доме, ящик с землёй, где густо разрастался лук, и несколько вазонов на окнах, в которых цвели тюльпаны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98"/>
            <a:ext cx="9143999" cy="686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98"/>
            <a:ext cx="9143999" cy="686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6000792" cy="1714504"/>
          </a:xfrm>
          <a:noFill/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Несмотря на постоянную нужду, Андерсен окончил не только гимназию, но и университет.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1835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0298" y="1714488"/>
            <a:ext cx="4038600" cy="2286016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Сказки,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рассказанные для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детей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28794" y="3929066"/>
            <a:ext cx="5715040" cy="14112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Это был трёхтомный сборник, куда вошли «Огниво», «Русалочка», «Принцесса на горошине» и другие сказки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00076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30007630</Template>
  <TotalTime>521</TotalTime>
  <Words>310</Words>
  <Application>Microsoft Office PowerPoint</Application>
  <PresentationFormat>Экран (4:3)</PresentationFormat>
  <Paragraphs>74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30007630</vt:lpstr>
      <vt:lpstr>«Дикие лебеди» Х.К.Андерсена </vt:lpstr>
      <vt:lpstr>Слайд 2</vt:lpstr>
      <vt:lpstr>Слайд 3</vt:lpstr>
      <vt:lpstr>Слайд 4</vt:lpstr>
      <vt:lpstr>Слайд 5</vt:lpstr>
      <vt:lpstr>Слайд 6</vt:lpstr>
      <vt:lpstr>Слайд 7</vt:lpstr>
      <vt:lpstr>Несмотря на постоянную нужду, Андерсен окончил не только гимназию, но и университет. </vt:lpstr>
      <vt:lpstr>1835 год</vt:lpstr>
      <vt:lpstr>Слайд 10</vt:lpstr>
      <vt:lpstr>Слайд 11</vt:lpstr>
      <vt:lpstr>Слайд 12</vt:lpstr>
      <vt:lpstr>Викторина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Проверочная работа</vt:lpstr>
      <vt:lpstr>Сегодня на уроке</vt:lpstr>
      <vt:lpstr>Домашнее задание</vt:lpstr>
      <vt:lpstr>Спасибо за внимание</vt:lpstr>
    </vt:vector>
  </TitlesOfParts>
  <Company>С.П.Ю.Р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«Дикие лебеди» Г.Х.Андерсена </dc:title>
  <dc:creator>Танкиева М.Ч.</dc:creator>
  <cp:lastModifiedBy>Admin 1</cp:lastModifiedBy>
  <cp:revision>60</cp:revision>
  <dcterms:created xsi:type="dcterms:W3CDTF">2010-01-10T14:34:46Z</dcterms:created>
  <dcterms:modified xsi:type="dcterms:W3CDTF">2017-03-13T17:02:35Z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TC300076301049</vt:lpwstr>
  </property>
</Properties>
</file>