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E1A0-9F7E-4BF4-8371-7B63D30B092E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414D-5F65-405A-BA4E-55AD25B959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E1A0-9F7E-4BF4-8371-7B63D30B092E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414D-5F65-405A-BA4E-55AD25B959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E1A0-9F7E-4BF4-8371-7B63D30B092E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414D-5F65-405A-BA4E-55AD25B959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E1A0-9F7E-4BF4-8371-7B63D30B092E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414D-5F65-405A-BA4E-55AD25B959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E1A0-9F7E-4BF4-8371-7B63D30B092E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414D-5F65-405A-BA4E-55AD25B959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E1A0-9F7E-4BF4-8371-7B63D30B092E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414D-5F65-405A-BA4E-55AD25B959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E1A0-9F7E-4BF4-8371-7B63D30B092E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414D-5F65-405A-BA4E-55AD25B959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E1A0-9F7E-4BF4-8371-7B63D30B092E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414D-5F65-405A-BA4E-55AD25B959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E1A0-9F7E-4BF4-8371-7B63D30B092E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414D-5F65-405A-BA4E-55AD25B959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E1A0-9F7E-4BF4-8371-7B63D30B092E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414D-5F65-405A-BA4E-55AD25B959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E1A0-9F7E-4BF4-8371-7B63D30B092E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414D-5F65-405A-BA4E-55AD25B959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8E1A0-9F7E-4BF4-8371-7B63D30B092E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1414D-5F65-405A-BA4E-55AD25B9594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Elena\Desktop\cloth_texture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1196752"/>
            <a:ext cx="72728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a_AssuanTitulStrDst" pitchFamily="18" charset="-52"/>
              </a:rPr>
              <a:t>«Портной и царь»</a:t>
            </a:r>
          </a:p>
          <a:p>
            <a:pPr algn="ctr"/>
            <a:r>
              <a:rPr lang="ru-RU" sz="5400" dirty="0" smtClean="0">
                <a:solidFill>
                  <a:schemeClr val="bg1"/>
                </a:solidFill>
                <a:latin typeface="a_BodoniNovaBrk" pitchFamily="82" charset="-52"/>
              </a:rPr>
              <a:t>Армянская народная сказка</a:t>
            </a:r>
          </a:p>
          <a:p>
            <a:pPr algn="ctr"/>
            <a:r>
              <a:rPr lang="ru-RU" sz="5400" dirty="0" smtClean="0">
                <a:solidFill>
                  <a:schemeClr val="bg1"/>
                </a:solidFill>
                <a:latin typeface="a_BodoniNovaBrk" pitchFamily="82" charset="-52"/>
              </a:rPr>
              <a:t>4 класс</a:t>
            </a:r>
          </a:p>
          <a:p>
            <a:pPr algn="ctr"/>
            <a:r>
              <a:rPr lang="ru-RU" sz="5400" dirty="0" smtClean="0">
                <a:solidFill>
                  <a:schemeClr val="bg1"/>
                </a:solidFill>
                <a:latin typeface="a_BodoniNovaBrk" pitchFamily="82" charset="-52"/>
              </a:rPr>
              <a:t>УМК Планета Знаний</a:t>
            </a:r>
            <a:endParaRPr lang="ru-RU" sz="5400" dirty="0">
              <a:solidFill>
                <a:schemeClr val="bg1"/>
              </a:solidFill>
              <a:latin typeface="a_BodoniNovaBrk" pitchFamily="82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Elena\Desktop\cloth_texture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Elena\Desktop\image00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3600400" cy="4945377"/>
          </a:xfrm>
          <a:prstGeom prst="rect">
            <a:avLst/>
          </a:prstGeom>
          <a:noFill/>
        </p:spPr>
      </p:pic>
      <p:pic>
        <p:nvPicPr>
          <p:cNvPr id="2051" name="Picture 3" descr="C:\Users\Elena\Desktop\17c2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980728"/>
            <a:ext cx="3851948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Elena\Desktop\cloth_texture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980728"/>
            <a:ext cx="7798673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a_BodoniNovaBrk" pitchFamily="82" charset="-52"/>
              </a:rPr>
              <a:t>Синонимы: Умелый – </a:t>
            </a:r>
            <a:endParaRPr lang="ru-RU" sz="4400" dirty="0" smtClean="0">
              <a:solidFill>
                <a:schemeClr val="bg1"/>
              </a:solidFill>
              <a:latin typeface="a_BodoniNovaBrk" pitchFamily="82" charset="-52"/>
            </a:endParaRPr>
          </a:p>
          <a:p>
            <a:r>
              <a:rPr lang="ru-RU" sz="4400" dirty="0" smtClean="0">
                <a:solidFill>
                  <a:schemeClr val="bg1"/>
                </a:solidFill>
                <a:latin typeface="a_BodoniNovaBrk" pitchFamily="82" charset="-52"/>
              </a:rPr>
              <a:t>искусный</a:t>
            </a:r>
            <a:r>
              <a:rPr lang="ru-RU" sz="4400" dirty="0">
                <a:solidFill>
                  <a:schemeClr val="bg1"/>
                </a:solidFill>
                <a:latin typeface="a_BodoniNovaBrk" pitchFamily="82" charset="-52"/>
              </a:rPr>
              <a:t>, грамотный, </a:t>
            </a:r>
            <a:endParaRPr lang="ru-RU" sz="4400" dirty="0" smtClean="0">
              <a:solidFill>
                <a:schemeClr val="bg1"/>
              </a:solidFill>
              <a:latin typeface="a_BodoniNovaBrk" pitchFamily="82" charset="-52"/>
            </a:endParaRPr>
          </a:p>
          <a:p>
            <a:r>
              <a:rPr lang="ru-RU" sz="4400" dirty="0" smtClean="0">
                <a:solidFill>
                  <a:schemeClr val="bg1"/>
                </a:solidFill>
                <a:latin typeface="a_BodoniNovaBrk" pitchFamily="82" charset="-52"/>
              </a:rPr>
              <a:t>квалифицированный,</a:t>
            </a:r>
          </a:p>
          <a:p>
            <a:r>
              <a:rPr lang="ru-RU" sz="4400" dirty="0" smtClean="0">
                <a:solidFill>
                  <a:schemeClr val="bg1"/>
                </a:solidFill>
                <a:latin typeface="a_BodoniNovaBrk" pitchFamily="82" charset="-52"/>
              </a:rPr>
              <a:t> </a:t>
            </a:r>
            <a:r>
              <a:rPr lang="ru-RU" sz="4400" dirty="0">
                <a:solidFill>
                  <a:schemeClr val="bg1"/>
                </a:solidFill>
                <a:latin typeface="a_BodoniNovaBrk" pitchFamily="82" charset="-52"/>
              </a:rPr>
              <a:t>мастерской, виртуозный</a:t>
            </a:r>
            <a:r>
              <a:rPr lang="ru-RU" sz="4400" dirty="0" smtClean="0">
                <a:solidFill>
                  <a:schemeClr val="bg1"/>
                </a:solidFill>
                <a:latin typeface="a_BodoniNovaBrk" pitchFamily="82" charset="-52"/>
              </a:rPr>
              <a:t>,</a:t>
            </a:r>
          </a:p>
          <a:p>
            <a:r>
              <a:rPr lang="ru-RU" sz="4400" dirty="0" smtClean="0">
                <a:solidFill>
                  <a:schemeClr val="bg1"/>
                </a:solidFill>
                <a:latin typeface="a_BodoniNovaBrk" pitchFamily="82" charset="-52"/>
              </a:rPr>
              <a:t> </a:t>
            </a:r>
            <a:r>
              <a:rPr lang="ru-RU" sz="4400" dirty="0">
                <a:solidFill>
                  <a:schemeClr val="bg1"/>
                </a:solidFill>
                <a:latin typeface="a_BodoniNovaBrk" pitchFamily="82" charset="-52"/>
              </a:rPr>
              <a:t>артистический</a:t>
            </a:r>
            <a:r>
              <a:rPr lang="ru-RU" sz="4400" dirty="0" smtClean="0">
                <a:solidFill>
                  <a:schemeClr val="bg1"/>
                </a:solidFill>
                <a:latin typeface="a_BodoniNovaBrk" pitchFamily="82" charset="-52"/>
              </a:rPr>
              <a:t>,</a:t>
            </a:r>
          </a:p>
          <a:p>
            <a:r>
              <a:rPr lang="ru-RU" sz="4400" dirty="0" smtClean="0">
                <a:solidFill>
                  <a:schemeClr val="bg1"/>
                </a:solidFill>
                <a:latin typeface="a_BodoniNovaBrk" pitchFamily="82" charset="-52"/>
              </a:rPr>
              <a:t> </a:t>
            </a:r>
            <a:r>
              <a:rPr lang="ru-RU" sz="4400" dirty="0">
                <a:solidFill>
                  <a:schemeClr val="bg1"/>
                </a:solidFill>
                <a:latin typeface="a_BodoniNovaBrk" pitchFamily="82" charset="-52"/>
              </a:rPr>
              <a:t>артистичный.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Elena\Desktop\cloth_texture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rgbClr val="42424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Антонимы:Умелый – неумелый, неловкий.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rgbClr val="42424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Антонимы:Умелый – неумелый, неловкий.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rgbClr val="42424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Антонимы:Умелый – неумелый, неловкий.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rgbClr val="42424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Антонимы:Умелый – неумелый, неловкий.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1700808"/>
            <a:ext cx="71605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err="1">
                <a:solidFill>
                  <a:schemeClr val="bg1"/>
                </a:solidFill>
                <a:latin typeface="a_BodoniNovaBrk" pitchFamily="82" charset="-52"/>
              </a:rPr>
              <a:t>Антонимы:Умелый</a:t>
            </a:r>
            <a:r>
              <a:rPr lang="ru-RU" sz="4800" dirty="0">
                <a:solidFill>
                  <a:schemeClr val="bg1"/>
                </a:solidFill>
                <a:latin typeface="a_BodoniNovaBrk" pitchFamily="82" charset="-52"/>
              </a:rPr>
              <a:t> </a:t>
            </a:r>
            <a:r>
              <a:rPr lang="ru-RU" sz="4800" dirty="0" smtClean="0">
                <a:solidFill>
                  <a:schemeClr val="bg1"/>
                </a:solidFill>
                <a:latin typeface="a_BodoniNovaBrk" pitchFamily="82" charset="-52"/>
              </a:rPr>
              <a:t>–</a:t>
            </a:r>
          </a:p>
          <a:p>
            <a:r>
              <a:rPr lang="ru-RU" sz="4800" dirty="0" smtClean="0">
                <a:solidFill>
                  <a:schemeClr val="bg1"/>
                </a:solidFill>
                <a:latin typeface="a_BodoniNovaBrk" pitchFamily="82" charset="-52"/>
              </a:rPr>
              <a:t>неумелый</a:t>
            </a:r>
            <a:r>
              <a:rPr lang="ru-RU" sz="4800" dirty="0">
                <a:solidFill>
                  <a:schemeClr val="bg1"/>
                </a:solidFill>
                <a:latin typeface="a_BodoniNovaBrk" pitchFamily="82" charset="-52"/>
              </a:rPr>
              <a:t>, неловкий. </a:t>
            </a:r>
          </a:p>
          <a:p>
            <a:r>
              <a:rPr lang="ru-RU" sz="4800" dirty="0">
                <a:solidFill>
                  <a:schemeClr val="bg1"/>
                </a:solidFill>
                <a:latin typeface="a_BodoniNovaBrk" pitchFamily="82" charset="-52"/>
              </a:rPr>
              <a:t>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Elena\Desktop\cloth_texture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169" name="Picture 1" descr="C:\Users\Elena\Desktop\13235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4822758" cy="4464496"/>
          </a:xfrm>
          <a:prstGeom prst="rect">
            <a:avLst/>
          </a:prstGeom>
          <a:noFill/>
        </p:spPr>
      </p:pic>
      <p:pic>
        <p:nvPicPr>
          <p:cNvPr id="7170" name="Picture 2" descr="C:\Users\Elena\Desktop\780f46es-9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88640"/>
            <a:ext cx="2951820" cy="1967880"/>
          </a:xfrm>
          <a:prstGeom prst="rect">
            <a:avLst/>
          </a:prstGeom>
          <a:noFill/>
        </p:spPr>
      </p:pic>
      <p:pic>
        <p:nvPicPr>
          <p:cNvPr id="7171" name="Picture 3" descr="C:\Users\Elena\Desktop\sevan-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276872"/>
            <a:ext cx="2952328" cy="2134779"/>
          </a:xfrm>
          <a:prstGeom prst="rect">
            <a:avLst/>
          </a:prstGeom>
          <a:noFill/>
        </p:spPr>
      </p:pic>
      <p:pic>
        <p:nvPicPr>
          <p:cNvPr id="7172" name="Picture 4" descr="C:\Users\Elena\Desktop\origin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4581128"/>
            <a:ext cx="2880320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Elena\Desktop\cloth_texture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121" name="Picture 1" descr="C:\Users\Elena\Desktop\29242915_182620877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3996444" cy="2664296"/>
          </a:xfrm>
          <a:prstGeom prst="rect">
            <a:avLst/>
          </a:prstGeom>
          <a:noFill/>
        </p:spPr>
      </p:pic>
      <p:pic>
        <p:nvPicPr>
          <p:cNvPr id="5122" name="Picture 2" descr="C:\Users\Elena\Desktop\carpets-for-sale-in-the-vernissage-market-in-yerevan-armenia-gx0hd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4664"/>
            <a:ext cx="3904184" cy="2520280"/>
          </a:xfrm>
          <a:prstGeom prst="rect">
            <a:avLst/>
          </a:prstGeom>
          <a:noFill/>
        </p:spPr>
      </p:pic>
      <p:pic>
        <p:nvPicPr>
          <p:cNvPr id="5123" name="Picture 3" descr="C:\Users\Elena\Desktop\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212976"/>
            <a:ext cx="3960440" cy="2952328"/>
          </a:xfrm>
          <a:prstGeom prst="rect">
            <a:avLst/>
          </a:prstGeom>
          <a:noFill/>
        </p:spPr>
      </p:pic>
      <p:pic>
        <p:nvPicPr>
          <p:cNvPr id="5124" name="Picture 4" descr="C:\Users\Elena\Desktop\Screenshot_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140968"/>
            <a:ext cx="3930998" cy="3051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Elena\Desktop\cloth_texture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097" name="Picture 1" descr="C:\Users\Elena\Desktop\azersvad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88640"/>
            <a:ext cx="4583782" cy="6429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Elena\Desktop\cloth_texture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20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3</cp:revision>
  <dcterms:created xsi:type="dcterms:W3CDTF">2018-09-27T19:32:01Z</dcterms:created>
  <dcterms:modified xsi:type="dcterms:W3CDTF">2018-09-27T19:55:28Z</dcterms:modified>
</cp:coreProperties>
</file>