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1" r:id="rId12"/>
    <p:sldId id="267" r:id="rId13"/>
    <p:sldId id="268" r:id="rId14"/>
    <p:sldId id="285" r:id="rId15"/>
    <p:sldId id="286" r:id="rId16"/>
    <p:sldId id="272" r:id="rId17"/>
    <p:sldId id="283" r:id="rId18"/>
    <p:sldId id="273" r:id="rId19"/>
    <p:sldId id="287" r:id="rId20"/>
    <p:sldId id="282" r:id="rId21"/>
    <p:sldId id="290" r:id="rId22"/>
    <p:sldId id="291" r:id="rId23"/>
    <p:sldId id="292" r:id="rId24"/>
    <p:sldId id="293" r:id="rId25"/>
    <p:sldId id="294" r:id="rId26"/>
    <p:sldId id="296" r:id="rId27"/>
    <p:sldId id="295" r:id="rId28"/>
    <p:sldId id="297" r:id="rId29"/>
    <p:sldId id="298" r:id="rId30"/>
    <p:sldId id="299" r:id="rId31"/>
    <p:sldId id="300" r:id="rId32"/>
    <p:sldId id="302" r:id="rId33"/>
    <p:sldId id="301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80000"/>
    <a:srgbClr val="D00000"/>
    <a:srgbClr val="FF8F8F"/>
    <a:srgbClr val="FF4F4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715C-3ABC-41E0-8688-65EDD26889EE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DD71-A43F-4ADC-9233-8D15035CF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89B6-3A05-47BE-AA3A-7C9D90CB697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E1E8-5103-41B3-89FB-20F2512E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F1CD-F615-45A2-8127-BB42C94C097A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193D-B211-44FA-8B1A-768928E9B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826E-9094-48FD-8051-639F90206BE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84F5-92B4-4B07-89AF-C1472727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C2B7-1E6F-4BFA-AB31-FCED77A87A07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C5C4-F011-4F10-878E-9F3120DFA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63D3-F194-41F4-B551-D39094F79136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285F-FD0C-4BF4-B29B-9DCF08B4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5551-08B3-4DDA-BDF2-F1F7C1DDDB6C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4048-65D0-45EC-8C23-C534A01E5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9E33-60E3-45AB-A10D-5A596BBF0DA6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906D-524A-4D93-B474-9E0D3063E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7184-5936-4735-BBA9-AECEAEF2EA9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F05-11C0-4B60-BF5D-74C3F5C53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A924-93D1-4732-97A4-2771424F5DBE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771C-F977-4CE7-B998-F916DC255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A9F5-BEE4-4B1B-864B-65B82F9C2612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8EE7-7907-4DF1-893C-A0BEA523E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6F65A-F6E9-4F37-9560-85095DD80034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B30845-89B3-4671-8C60-58D2C8306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hyperlink" Target="http://www.bookvoed.ru/view_images.php?code=7769&amp;tip=1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4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2;&#1091;&#1083;&#1100;&#1090;&#1080;&#1082;&#1080;-%20&#1057;&#1090;&#1086;&#1081;&#1082;&#1080;&#1081;%20&#1086;&#1083;&#1086;&#1074;&#1103;&#1085;&#1085;&#1099;&#1081;%20&#1089;&#1086;&#1083;&#1076;&#1072;&#1090;&#1080;&#108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928662" y="3714752"/>
            <a:ext cx="7572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14282" y="1142984"/>
            <a:ext cx="8715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</a:p>
          <a:p>
            <a:pPr algn="ctr"/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литературного  чтения</a:t>
            </a:r>
            <a:endParaRPr lang="ru-RU" sz="60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26431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>Дания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о. </a:t>
            </a:r>
            <a:r>
              <a:rPr lang="ru-RU" sz="5400" dirty="0" err="1">
                <a:solidFill>
                  <a:schemeClr val="bg1"/>
                </a:solidFill>
                <a:latin typeface="Monotype Corsiva" pitchFamily="66" charset="0"/>
              </a:rPr>
              <a:t>Фюн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г. </a:t>
            </a: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>Оденсе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765550" y="285750"/>
            <a:ext cx="5154613" cy="6215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Овал 7"/>
          <p:cNvSpPr/>
          <p:nvPr/>
        </p:nvSpPr>
        <p:spPr>
          <a:xfrm>
            <a:off x="6072188" y="4714875"/>
            <a:ext cx="214312" cy="21431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l="14468" t="23662" r="20230" b="12373"/>
          <a:stretch>
            <a:fillRect/>
          </a:stretch>
        </p:blipFill>
        <p:spPr bwMode="auto">
          <a:xfrm>
            <a:off x="1500166" y="2143110"/>
            <a:ext cx="6143644" cy="4607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14313" y="285750"/>
            <a:ext cx="8715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rgbClr val="66FFFF"/>
                </a:solidFill>
                <a:latin typeface="Monotype Corsiva" pitchFamily="66" charset="0"/>
              </a:rPr>
              <a:t>Дом, где провёл детство Андерсен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46434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Андерсен с детства любил</a:t>
            </a:r>
          </a:p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мечтать </a:t>
            </a:r>
          </a:p>
        </p:txBody>
      </p:sp>
      <p:pic>
        <p:nvPicPr>
          <p:cNvPr id="5" name="Picture 3" descr="C:\Documents and Settings\Александр\Мои документы\ЖОНКИНА ПИСАНИНА\Рисунок3.jp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6250"/>
            <a:ext cx="3805237" cy="5456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56435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rgbClr val="66FFFF"/>
                </a:solidFill>
                <a:latin typeface="Monotype Corsiva" pitchFamily="66" charset="0"/>
              </a:rPr>
              <a:t>Обучение в </a:t>
            </a:r>
            <a:r>
              <a:rPr lang="ru-RU" sz="5400" dirty="0" smtClean="0">
                <a:solidFill>
                  <a:srgbClr val="66FFFF"/>
                </a:solidFill>
                <a:latin typeface="Monotype Corsiva" pitchFamily="66" charset="0"/>
              </a:rPr>
              <a:t>гимназии</a:t>
            </a:r>
          </a:p>
          <a:p>
            <a:pPr algn="ctr"/>
            <a:r>
              <a:rPr lang="ru-RU" sz="5400" dirty="0" smtClean="0">
                <a:solidFill>
                  <a:srgbClr val="66FFFF"/>
                </a:solidFill>
                <a:latin typeface="Monotype Corsiva" pitchFamily="66" charset="0"/>
              </a:rPr>
              <a:t>в 18 лет</a:t>
            </a:r>
            <a:endParaRPr lang="ru-RU" sz="5400" dirty="0">
              <a:solidFill>
                <a:srgbClr val="66FF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2857500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rgbClr val="66FFFF"/>
                </a:solidFill>
                <a:latin typeface="Monotype Corsiva" pitchFamily="66" charset="0"/>
              </a:rPr>
              <a:t>Университет</a:t>
            </a:r>
          </a:p>
        </p:txBody>
      </p:sp>
      <p:pic>
        <p:nvPicPr>
          <p:cNvPr id="8" name="Рисунок 7" descr="47205a87de2eb5dc3dd4cf817f56b9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982" y="1214422"/>
            <a:ext cx="3734517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андерсен1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132138" y="404813"/>
            <a:ext cx="2871787" cy="3600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5" descr="geroi1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7686675" y="404813"/>
            <a:ext cx="1177925" cy="1944687"/>
          </a:xfrm>
          <a:noFill/>
        </p:spPr>
      </p:pic>
      <p:pic>
        <p:nvPicPr>
          <p:cNvPr id="16388" name="Picture 4" descr="ger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2600"/>
            <a:ext cx="1371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ger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17914">
            <a:off x="0" y="4292600"/>
            <a:ext cx="1371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pic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3789363"/>
            <a:ext cx="1389063" cy="1800225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1" name="Picture 7" descr="pi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3789363"/>
            <a:ext cx="1368425" cy="1873250"/>
          </a:xfrm>
          <a:prstGeom prst="rect">
            <a:avLst/>
          </a:prstGeom>
          <a:noFill/>
          <a:ln w="1905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4" name="Picture 10" descr="7NGCCA2QZRAACA3NO308CAPWQMGQCAO91PGCCAE8GBXRCAI7LLUKCAR4UKRDCAYBCUM6CAU1ZTFLCAGCWLCFCA40OQWDCAHC8PACCAEN5CP1CAC3HZ8KCAYNS914CA97ZGJSCAJXM5G7CAQ1711YCA0OK41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33833">
            <a:off x="7596188" y="4724400"/>
            <a:ext cx="1238250" cy="1795463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6" name="Picture 12" descr="NARNCAM7P5OICA5F3ST8CAXOFZP3CAPPG6EECAAEPJBTCAK3J5JBCA0I4HAXCAF7I73PCA99ZNCLCA8XOVFOCAMP22M6CAKEM6WUCAK8KCUBCAFH1NI5CA55CE0SCAOOBHE2CAG3LWKQCA213P2BCAH7C96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919697">
            <a:off x="1763713" y="2420938"/>
            <a:ext cx="1366837" cy="1871662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5" name="Picture 11" descr="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889748">
            <a:off x="1187450" y="3429000"/>
            <a:ext cx="1295400" cy="1946275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7" name="Picture 13" descr="UIFNCAFS7D7ICA82026BCABW37SNCAN6LGCXCAU28FMICAJLWTLNCA00PBFACAE15PTDCAUBFGSTCA9M5V3UCARCKR2YCASDTB64CAHC04KXCA9X4ZD0CABBU2FTCA9YG103CARLWGEICAYPJH2ZCAFHRJ5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05961">
            <a:off x="1258888" y="476250"/>
            <a:ext cx="1319212" cy="1944688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9" name="Picture 15" descr="O1RJCA8L1O2MCAFTEH8OCAD513RUCA10AF6SCATUQWG3CALIG6O1CAWUNCS0CA45NLRFCAH263YSCAE6F830CAJBG79ICAGQJ4X6CAGAUWS3CA2XP072CAW1SRYBCA5TL7C7CAP8OEI5CA7JTSZ3CA5P5YNC"/>
          <p:cNvPicPr>
            <a:picLocks noChangeAspect="1" noChangeArrowheads="1"/>
          </p:cNvPicPr>
          <p:nvPr/>
        </p:nvPicPr>
        <p:blipFill>
          <a:blip r:embed="rId12">
            <a:lum bright="-12000"/>
          </a:blip>
          <a:srcRect/>
          <a:stretch>
            <a:fillRect/>
          </a:stretch>
        </p:blipFill>
        <p:spPr bwMode="auto">
          <a:xfrm rot="564937">
            <a:off x="6156325" y="333375"/>
            <a:ext cx="1368425" cy="1920875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60" name="Picture 16" descr="SZBZCALQWP4ACACJOMN5CAYUS0I9CA5P4TK6CAUN2WVOCAKG58W9CAD3KOV3CA77W1E5CALWUZH7CAYA7UJ2CAGN4FA3CAWVNIB7CAJ30PS3CAUPSB58CAZ9HUZ2CA4WTVAHCAV7N9KRCAP14FSSCAW8ETF9"/>
          <p:cNvPicPr>
            <a:picLocks noChangeAspect="1" noChangeArrowheads="1"/>
          </p:cNvPicPr>
          <p:nvPr/>
        </p:nvPicPr>
        <p:blipFill>
          <a:blip r:embed="rId13">
            <a:lum bright="-6000"/>
          </a:blip>
          <a:srcRect/>
          <a:stretch>
            <a:fillRect/>
          </a:stretch>
        </p:blipFill>
        <p:spPr bwMode="auto">
          <a:xfrm rot="861213">
            <a:off x="6084888" y="2060575"/>
            <a:ext cx="1295400" cy="1944688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2" name="Picture 8" descr="pic2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983045">
            <a:off x="6249988" y="4279900"/>
            <a:ext cx="1260475" cy="1728788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61" name="Picture 17" descr="U3S7CA377F90CAZZ47JLCAHAPB98CACES01RCARW5UMICAXLGUYACA1OTGQ6CAVTHZZBCAKEK15JCAJLFQX0CAOLQQC8CAFPLRNPCADIPQEHCAPJAGK7CA9YN9L0CALM9R6ZCAA7XJVHCACLN3IZCAG1SZE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522642">
            <a:off x="250825" y="1557338"/>
            <a:ext cx="1295400" cy="1944687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62" name="Picture 18" descr="GGOZCAT9W0CJCAMPX9Y9CAY255L4CAG5790CCA7I57O4CAYOU4UKCAZJ7UH7CAQ1SH7LCAQ33Y13CAFFEC6PCA5ESCLVCA0TXVPOCAI2CLPGCAOEN1R2CAJQ4G19CAYYBR48CAQH8I10CATODNZ7CA02DMNQ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255343">
            <a:off x="7380288" y="2565400"/>
            <a:ext cx="1304925" cy="1871663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2953" name="Picture 9" descr="14"/>
          <p:cNvPicPr>
            <a:picLocks noChangeAspect="1" noChangeArrowheads="1"/>
          </p:cNvPicPr>
          <p:nvPr/>
        </p:nvPicPr>
        <p:blipFill>
          <a:blip r:embed="rId17">
            <a:lum bright="-12000"/>
          </a:blip>
          <a:srcRect/>
          <a:stretch>
            <a:fillRect/>
          </a:stretch>
        </p:blipFill>
        <p:spPr bwMode="auto">
          <a:xfrm rot="-638611">
            <a:off x="2148880" y="4745139"/>
            <a:ext cx="1262062" cy="1727200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6402" name="Picture 9" descr="Картинка 15 из 2106">
            <a:hlinkClick r:id="rId18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19"/>
          <a:srcRect/>
          <a:stretch>
            <a:fillRect/>
          </a:stretch>
        </p:blipFill>
        <p:spPr>
          <a:xfrm>
            <a:off x="4356100" y="4797425"/>
            <a:ext cx="1195388" cy="1727200"/>
          </a:xfrm>
          <a:ln w="57150">
            <a:solidFill>
              <a:srgbClr val="800000"/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42844" y="128586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FFFF"/>
                </a:solidFill>
                <a:latin typeface="Monotype Corsiva" pitchFamily="66" charset="0"/>
              </a:rPr>
              <a:t> Может  ли  </a:t>
            </a:r>
          </a:p>
          <a:p>
            <a:pPr algn="ctr"/>
            <a:r>
              <a:rPr lang="ru-RU" sz="5400" b="1" dirty="0" smtClean="0">
                <a:solidFill>
                  <a:srgbClr val="66FFFF"/>
                </a:solidFill>
                <a:latin typeface="Monotype Corsiva" pitchFamily="66" charset="0"/>
              </a:rPr>
              <a:t>оловянный  солдатик </a:t>
            </a:r>
          </a:p>
          <a:p>
            <a:pPr algn="ctr"/>
            <a:r>
              <a:rPr lang="ru-RU" sz="5400" b="1" dirty="0" smtClean="0">
                <a:solidFill>
                  <a:srgbClr val="66FFFF"/>
                </a:solidFill>
                <a:latin typeface="Monotype Corsiva" pitchFamily="66" charset="0"/>
              </a:rPr>
              <a:t>быть  стойким?</a:t>
            </a:r>
            <a:endParaRPr lang="ru-RU" sz="5400" b="1" dirty="0">
              <a:solidFill>
                <a:srgbClr val="66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Словарная работа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14313" y="1285875"/>
            <a:ext cx="28575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о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ловянный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б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атист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р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озетка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г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рифель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м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остовая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с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ильфида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75" y="2143125"/>
            <a:ext cx="5429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с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деланный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из олова. Олово – мягкий, ковкий, серебристый  металл.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2928938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онкая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полупрозрачная ткань.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50" y="3500438"/>
            <a:ext cx="5429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л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ента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, собранная в пучок для украшения платья.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13" y="4286250"/>
            <a:ext cx="5429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алочка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из особой породы сланца для писания на грифельной доске.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50" y="5143500"/>
            <a:ext cx="6215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в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ымощенная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камнем  проезжая часть улицы.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14678" y="5786454"/>
            <a:ext cx="5429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перен. Об изящной, с легкой фигурой, женщине (книжн. устар.)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planetaskazok.ru/images/stories/andersen/olovyany_soldatik/img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734" y="1928802"/>
            <a:ext cx="4143372" cy="3659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http://kudago.com/media/images/event/5c/8a/5c8a8a05eab88b7f8996c386e2492227.jpg"/>
          <p:cNvPicPr>
            <a:picLocks noChangeAspect="1" noChangeArrowheads="1"/>
          </p:cNvPicPr>
          <p:nvPr/>
        </p:nvPicPr>
        <p:blipFill>
          <a:blip r:embed="rId4"/>
          <a:srcRect l="13750" t="3750" r="12499"/>
          <a:stretch>
            <a:fillRect/>
          </a:stretch>
        </p:blipFill>
        <p:spPr bwMode="auto">
          <a:xfrm>
            <a:off x="287883" y="1928802"/>
            <a:ext cx="4214842" cy="3667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4714884"/>
            <a:ext cx="385765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rgbClr val="66FFFF"/>
                </a:solidFill>
                <a:latin typeface="Monotype Corsiva" pitchFamily="66" charset="0"/>
              </a:rPr>
              <a:t>(1805-1875)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85720" y="3643314"/>
            <a:ext cx="55721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Ганс  Христиан</a:t>
            </a:r>
          </a:p>
          <a:p>
            <a:pPr algn="ctr"/>
            <a:r>
              <a:rPr lang="ru-RU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Андерсен</a:t>
            </a:r>
          </a:p>
        </p:txBody>
      </p:sp>
      <p:pic>
        <p:nvPicPr>
          <p:cNvPr id="25602" name="Picture 2" descr="http://xn----9sbbijsogtlb0ag5d.xn--p1ai/upload/medialibrary/223/2239fbfed6a38198d7fc7acfb6d566e7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072198" y="357166"/>
            <a:ext cx="2805640" cy="4160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«В Дании цветущей, где свет увидел я,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Берёт мой мир своё начало»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1340768"/>
            <a:ext cx="520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Мультики- Стойкий оловянный солдатик.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42844" y="128586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FFFF"/>
                </a:solidFill>
                <a:latin typeface="Monotype Corsiva" pitchFamily="66" charset="0"/>
              </a:rPr>
              <a:t> Может  ли  </a:t>
            </a:r>
          </a:p>
          <a:p>
            <a:pPr algn="ctr"/>
            <a:r>
              <a:rPr lang="ru-RU" sz="5400" b="1" dirty="0" smtClean="0">
                <a:solidFill>
                  <a:srgbClr val="66FFFF"/>
                </a:solidFill>
                <a:latin typeface="Monotype Corsiva" pitchFamily="66" charset="0"/>
              </a:rPr>
              <a:t>оловянный  солдатик </a:t>
            </a:r>
          </a:p>
          <a:p>
            <a:pPr algn="ctr"/>
            <a:r>
              <a:rPr lang="ru-RU" sz="5400" b="1" dirty="0" smtClean="0">
                <a:solidFill>
                  <a:srgbClr val="66FFFF"/>
                </a:solidFill>
                <a:latin typeface="Monotype Corsiva" pitchFamily="66" charset="0"/>
              </a:rPr>
              <a:t>быть  стойким?</a:t>
            </a:r>
            <a:endParaRPr lang="ru-RU" sz="5400" b="1" dirty="0">
              <a:solidFill>
                <a:srgbClr val="66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Стойкий Оловянный Солда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Стойкий Оловянный Солдатик любил танцовщицу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71450"/>
            <a:ext cx="9144000" cy="7029450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Тролл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Стойкого Оловянного Солдатика сдуло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Солдатика пустили плыть в сточную канаву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Солдатик начал тону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761163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1111111"/>
          <p:cNvPicPr>
            <a:picLocks noChangeAspect="1" noChangeArrowheads="1"/>
          </p:cNvPicPr>
          <p:nvPr/>
        </p:nvPicPr>
        <p:blipFill>
          <a:blip r:embed="rId2"/>
          <a:srcRect l="7542" t="8270" r="11952" b="13071"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Сказки  Андерсена</a:t>
            </a:r>
          </a:p>
        </p:txBody>
      </p:sp>
      <p:pic>
        <p:nvPicPr>
          <p:cNvPr id="15363" name="Picture 3" descr="C:\Documents and Settings\Admin\Мои документы\11 08 1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7250" y="1428750"/>
            <a:ext cx="16430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Admin\Мои документы\11 08 10 00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857250" y="4214813"/>
            <a:ext cx="1577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Admin\Мои документы\11 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286250"/>
            <a:ext cx="18081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Documents and Settings\Admin\Мои документы\11 08 10 003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3714750" y="1428750"/>
            <a:ext cx="1663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Documents and Settings\Admin\Мои документы\11 08 10 005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6500813" y="1428750"/>
            <a:ext cx="16430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Documents and Settings\Admin\Мои документы\11 08 10 006.jpg"/>
          <p:cNvPicPr>
            <a:picLocks noChangeAspect="1" noChangeArrowheads="1"/>
          </p:cNvPicPr>
          <p:nvPr/>
        </p:nvPicPr>
        <p:blipFill>
          <a:blip r:embed="rId8">
            <a:lum bright="-10000" contrast="20000"/>
          </a:blip>
          <a:srcRect/>
          <a:stretch>
            <a:fillRect/>
          </a:stretch>
        </p:blipFill>
        <p:spPr bwMode="auto">
          <a:xfrm>
            <a:off x="6500813" y="4286250"/>
            <a:ext cx="1590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Солдатика проглотила рыб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Солдатика нашла поварих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  <a:ln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44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1232"/>
          <p:cNvPicPr>
            <a:picLocks noChangeAspect="1" noChangeArrowheads="1"/>
          </p:cNvPicPr>
          <p:nvPr/>
        </p:nvPicPr>
        <p:blipFill>
          <a:blip r:embed="rId2"/>
          <a:srcRect b="22794"/>
          <a:stretch>
            <a:fillRect/>
          </a:stretch>
        </p:blipFill>
        <p:spPr bwMode="auto">
          <a:xfrm>
            <a:off x="0" y="-61913"/>
            <a:ext cx="9324975" cy="6973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H:\andersen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286908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Сказки  Андерсена</a:t>
            </a:r>
          </a:p>
        </p:txBody>
      </p:sp>
      <p:pic>
        <p:nvPicPr>
          <p:cNvPr id="16387" name="Picture 3" descr="C:\Documents and Settings\Admin\Мои документы\дуб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00081"/>
              </a:clrFrom>
              <a:clrTo>
                <a:srgbClr val="2000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357313"/>
            <a:ext cx="7715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1857375" y="2357438"/>
            <a:ext cx="785813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5572125" y="2786063"/>
            <a:ext cx="785813" cy="714375"/>
          </a:xfrm>
          <a:prstGeom prst="ellipse">
            <a:avLst/>
          </a:prstGeom>
          <a:solidFill>
            <a:srgbClr val="FF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6357938" y="3786188"/>
            <a:ext cx="785812" cy="714375"/>
          </a:xfrm>
          <a:prstGeom prst="ellipse">
            <a:avLst/>
          </a:prstGeom>
          <a:solidFill>
            <a:srgbClr val="C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1643063" y="3929063"/>
            <a:ext cx="785812" cy="714375"/>
          </a:xfrm>
          <a:prstGeom prst="ellipse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3929063" y="2000250"/>
            <a:ext cx="785812" cy="714375"/>
          </a:xfrm>
          <a:prstGeom prst="ellipse">
            <a:avLst/>
          </a:prstGeom>
          <a:solidFill>
            <a:srgbClr val="D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>
            <a:hlinkClick r:id="rId9" action="ppaction://hlinksldjump"/>
          </p:cNvPr>
          <p:cNvSpPr/>
          <p:nvPr/>
        </p:nvSpPr>
        <p:spPr>
          <a:xfrm rot="5400000" flipH="1">
            <a:off x="8679656" y="6179344"/>
            <a:ext cx="500063" cy="42862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Из какой сказки эти строчки?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«-Я почти глаз не сомкнула! Бог знает что у меня была за постель! Я лежала на чём-то таком твёрдом, что у меня всё тело теперь в синяках!»</a:t>
            </a:r>
          </a:p>
        </p:txBody>
      </p:sp>
      <p:pic>
        <p:nvPicPr>
          <p:cNvPr id="2051" name="Picture 3" descr="C:\Documents and Settings\Admin\Мои документы\Копия 11 08 10 0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1074"/>
              </a:clrFrom>
              <a:clrTo>
                <a:srgbClr val="0E1074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505617" y="3500438"/>
            <a:ext cx="3068472" cy="3143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5400000">
            <a:off x="8679656" y="6179344"/>
            <a:ext cx="500063" cy="42862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Из какой сказки эти строчки?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8143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«Собака и не заметила, что крупа сыпалась за нею по всей дороге, от самого дворца до окна солдата, куда она прыгнула с принцессой. Поутру король и королева сразу узнали,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куда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ездила принцесса,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и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солдата посадили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в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тюрьму»</a:t>
            </a:r>
          </a:p>
        </p:txBody>
      </p:sp>
      <p:pic>
        <p:nvPicPr>
          <p:cNvPr id="3074" name="Picture 2" descr="C:\Documents and Settings\Admin\Мои документы\Копия 11 08 10 0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465322" y="3643314"/>
            <a:ext cx="3251697" cy="3214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 rot="5400000">
            <a:off x="8679656" y="6179344"/>
            <a:ext cx="500063" cy="42862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Из какой сказки эти строчки?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8143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«Он некрасив, но у него доброе сердце, и плавает он не хуже, смею даже сказать – лучше других. Я думаю, что он вырастет, похорошеет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или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станет со временем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поменьше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098" name="Picture 2" descr="C:\Documents and Settings\Admin\Мои документы\Копия 1108101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227405" y="3500438"/>
            <a:ext cx="3346684" cy="3357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5400000">
            <a:off x="8679656" y="6179344"/>
            <a:ext cx="500063" cy="42862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Из какой сказки эти строчки?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8143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«Они взяли хорошенькую кроватку и уплыли с ней, а девочка осталась одна-одинёшенька на зелёном листе и горько-горько плакала, - ей вовсе не хотелось жить у гадкой жабы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и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выйти замуж за её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противного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сына»</a:t>
            </a:r>
          </a:p>
        </p:txBody>
      </p:sp>
      <p:pic>
        <p:nvPicPr>
          <p:cNvPr id="5123" name="Picture 3" descr="C:\Documents and Settings\Admin\Мои документы\Копия 11081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287963" y="3571875"/>
            <a:ext cx="3286125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 rot="5400000">
            <a:off x="8679656" y="6179344"/>
            <a:ext cx="500063" cy="42862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 l="783" r="591"/>
          <a:stretch>
            <a:fillRect/>
          </a:stretch>
        </p:blipFill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6FFFF"/>
                </a:solidFill>
                <a:latin typeface="Monotype Corsiva" pitchFamily="66" charset="0"/>
              </a:rPr>
              <a:t>Из какой сказки эти строчки?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8143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«Все шестеро принцесс были прехорошенькими…, но лучше всех была самая младшая, нежная и прозрачная, как лепесток розы,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с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глубокими синими,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как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море, глазами» </a:t>
            </a:r>
          </a:p>
        </p:txBody>
      </p:sp>
      <p:pic>
        <p:nvPicPr>
          <p:cNvPr id="6146" name="Picture 2" descr="C:\Documents and Settings\Admin\Мои документы\11 08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5218287" y="3654188"/>
            <a:ext cx="3480313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5400000">
            <a:off x="8679656" y="6179344"/>
            <a:ext cx="500063" cy="42862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356</Words>
  <Application>Microsoft Office PowerPoint</Application>
  <PresentationFormat>Экран (4:3)</PresentationFormat>
  <Paragraphs>50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75</cp:revision>
  <dcterms:created xsi:type="dcterms:W3CDTF">2010-08-10T21:50:02Z</dcterms:created>
  <dcterms:modified xsi:type="dcterms:W3CDTF">2015-12-10T04:13:20Z</dcterms:modified>
</cp:coreProperties>
</file>