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BFCE39-2E73-4651-B6A1-85656F201B72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AB55E10-3670-417A-95F6-92F91F5441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МУЗЫКАЛЬНЫЕ ИНСТРУМЕНТЫ ДЛЯ ИСПОЛНЕНИЯ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</a:rPr>
              <a:t>МАКОМА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– МУЗЫКИ НАРОДОВ ВОСТОКА</a:t>
            </a: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5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ДОЙРА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4824710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7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86409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ДАФ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Лиля\Desktop\$_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92687" cy="44644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9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НАЙ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904656" cy="45365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18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КЕМАНЧА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752528" cy="482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8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93610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Т АР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3456384" cy="4752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102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</TotalTime>
  <Words>15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МУЗЫКАЛЬНЫЕ ИНСТРУМЕНТЫ ДЛЯ ИСПОЛНЕНИЯ МАКОМА – МУЗЫКИ НАРОДОВ ВОСТОКА</vt:lpstr>
      <vt:lpstr>ДОЙРА</vt:lpstr>
      <vt:lpstr>ДАФ</vt:lpstr>
      <vt:lpstr>НАЙ</vt:lpstr>
      <vt:lpstr>КЕМАНЧА</vt:lpstr>
      <vt:lpstr>Т АР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ИНСТРУМЕНТЫ ДЛЯ ИСПОЛНЕНИЯ МАКОМА – МУЗЫКИ НАРОДОВ ВОСТОКА</dc:title>
  <dc:creator>Лиля</dc:creator>
  <cp:lastModifiedBy>Лиля</cp:lastModifiedBy>
  <cp:revision>2</cp:revision>
  <dcterms:created xsi:type="dcterms:W3CDTF">2016-02-01T15:42:08Z</dcterms:created>
  <dcterms:modified xsi:type="dcterms:W3CDTF">2016-02-01T15:57:13Z</dcterms:modified>
</cp:coreProperties>
</file>