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9"/>
  </p:notesMasterIdLst>
  <p:sldIdLst>
    <p:sldId id="256" r:id="rId4"/>
    <p:sldId id="257" r:id="rId5"/>
    <p:sldId id="270" r:id="rId6"/>
    <p:sldId id="269" r:id="rId7"/>
    <p:sldId id="27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00" autoAdjust="0"/>
    <p:restoredTop sz="94660"/>
  </p:normalViewPr>
  <p:slideViewPr>
    <p:cSldViewPr>
      <p:cViewPr>
        <p:scale>
          <a:sx n="82" d="100"/>
          <a:sy n="82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BAB75-7DCD-4B68-8E04-DD3DC4317D7F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8A08F-D041-417F-B48C-CDE0A6017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225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8A08F-D041-417F-B48C-CDE0A60174F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102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2173289"/>
            <a:ext cx="6572296" cy="1470025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3857628"/>
            <a:ext cx="6572296" cy="1752600"/>
          </a:xfrm>
        </p:spPr>
        <p:txBody>
          <a:bodyPr/>
          <a:lstStyle>
            <a:lvl1pPr marL="0" indent="0" algn="ctr">
              <a:buNone/>
              <a:defRPr b="1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D422710-DA95-455A-974F-E4DD5A5DD315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C937-662D-4C93-8785-C1A02B7D4E76}" type="slidenum">
              <a:rPr lang="ru-RU" smtClean="0"/>
              <a:t>‹#›</a:t>
            </a:fld>
            <a:endParaRPr lang="ru-RU"/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8147067" y="67799"/>
            <a:ext cx="922328" cy="777359"/>
            <a:chOff x="8147067" y="67799"/>
            <a:chExt cx="922328" cy="777359"/>
          </a:xfrm>
        </p:grpSpPr>
        <p:sp>
          <p:nvSpPr>
            <p:cNvPr id="9" name="5-конечная звезда 8"/>
            <p:cNvSpPr/>
            <p:nvPr userDrawn="1"/>
          </p:nvSpPr>
          <p:spPr>
            <a:xfrm rot="19697651">
              <a:off x="8228067" y="67799"/>
              <a:ext cx="428628" cy="405626"/>
            </a:xfrm>
            <a:prstGeom prst="star5">
              <a:avLst>
                <a:gd name="adj" fmla="val 7867"/>
                <a:gd name="hf" fmla="val 105146"/>
                <a:gd name="vf" fmla="val 110557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" name="5-конечная звезда 9"/>
            <p:cNvSpPr/>
            <p:nvPr userDrawn="1"/>
          </p:nvSpPr>
          <p:spPr>
            <a:xfrm rot="19697651">
              <a:off x="8147067" y="439532"/>
              <a:ext cx="428628" cy="405626"/>
            </a:xfrm>
            <a:prstGeom prst="star5">
              <a:avLst>
                <a:gd name="adj" fmla="val 7867"/>
                <a:gd name="hf" fmla="val 105146"/>
                <a:gd name="vf" fmla="val 11055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1" name="5-конечная звезда 10"/>
            <p:cNvSpPr/>
            <p:nvPr userDrawn="1"/>
          </p:nvSpPr>
          <p:spPr>
            <a:xfrm rot="19697651">
              <a:off x="8640767" y="368094"/>
              <a:ext cx="428628" cy="405626"/>
            </a:xfrm>
            <a:prstGeom prst="star5">
              <a:avLst>
                <a:gd name="adj" fmla="val 7867"/>
                <a:gd name="hf" fmla="val 105146"/>
                <a:gd name="vf" fmla="val 110557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22710-DA95-455A-974F-E4DD5A5DD315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C937-662D-4C93-8785-C1A02B7D4E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000232" y="274638"/>
            <a:ext cx="447676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22710-DA95-455A-974F-E4DD5A5DD315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C937-662D-4C93-8785-C1A02B7D4E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2130425"/>
            <a:ext cx="650085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3886200"/>
            <a:ext cx="5429288" cy="1752600"/>
          </a:xfrm>
          <a:solidFill>
            <a:schemeClr val="bg1">
              <a:lumMod val="95000"/>
              <a:alpha val="50000"/>
            </a:schemeClr>
          </a:solidFill>
        </p:spPr>
        <p:txBody>
          <a:bodyPr/>
          <a:lstStyle>
            <a:lvl1pPr marL="0" indent="0" algn="ctr">
              <a:buNone/>
              <a:defRPr b="1" i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9681-F995-47C2-9C3D-EA86B5849398}" type="datetimeFigureOut">
              <a:rPr lang="ru-RU" smtClean="0">
                <a:solidFill>
                  <a:srgbClr val="1F497D">
                    <a:lumMod val="50000"/>
                  </a:srgbClr>
                </a:solidFill>
              </a:rPr>
              <a:pPr/>
              <a:t>11.12.2017</a:t>
            </a:fld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09CB-D5EA-4F4B-A4EA-90C8F22D793B}" type="slidenum">
              <a:rPr lang="ru-RU" smtClean="0">
                <a:solidFill>
                  <a:srgbClr val="1F49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83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9681-F995-47C2-9C3D-EA86B5849398}" type="datetimeFigureOut">
              <a:rPr lang="ru-RU" smtClean="0">
                <a:solidFill>
                  <a:srgbClr val="1F497D">
                    <a:lumMod val="50000"/>
                  </a:srgbClr>
                </a:solidFill>
              </a:rPr>
              <a:pPr/>
              <a:t>11.12.2017</a:t>
            </a:fld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09CB-D5EA-4F4B-A4EA-90C8F22D793B}" type="slidenum">
              <a:rPr lang="ru-RU" smtClean="0">
                <a:solidFill>
                  <a:srgbClr val="1F49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535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69" y="4406900"/>
            <a:ext cx="642304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71669" y="2906713"/>
            <a:ext cx="6423043" cy="1500187"/>
          </a:xfrm>
        </p:spPr>
        <p:txBody>
          <a:bodyPr anchor="b"/>
          <a:lstStyle>
            <a:lvl1pPr marL="0" indent="0">
              <a:buNone/>
              <a:defRPr sz="2000" b="1" i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9681-F995-47C2-9C3D-EA86B5849398}" type="datetimeFigureOut">
              <a:rPr lang="ru-RU" smtClean="0">
                <a:solidFill>
                  <a:srgbClr val="1F497D">
                    <a:lumMod val="50000"/>
                  </a:srgbClr>
                </a:solidFill>
              </a:rPr>
              <a:pPr/>
              <a:t>11.12.2017</a:t>
            </a:fld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09CB-D5EA-4F4B-A4EA-90C8F22D793B}" type="slidenum">
              <a:rPr lang="ru-RU" smtClean="0">
                <a:solidFill>
                  <a:srgbClr val="1F49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299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28794" y="1600200"/>
            <a:ext cx="32861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6380" y="1600200"/>
            <a:ext cx="34004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9681-F995-47C2-9C3D-EA86B5849398}" type="datetimeFigureOut">
              <a:rPr lang="ru-RU" smtClean="0">
                <a:solidFill>
                  <a:srgbClr val="1F497D">
                    <a:lumMod val="50000"/>
                  </a:srgbClr>
                </a:solidFill>
              </a:rPr>
              <a:pPr/>
              <a:t>11.12.2017</a:t>
            </a:fld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09CB-D5EA-4F4B-A4EA-90C8F22D793B}" type="slidenum">
              <a:rPr lang="ru-RU" smtClean="0">
                <a:solidFill>
                  <a:srgbClr val="1F49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327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5984" y="1535113"/>
            <a:ext cx="31432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285984" y="2174875"/>
            <a:ext cx="31432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0694" y="1535113"/>
            <a:ext cx="318610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00694" y="2174875"/>
            <a:ext cx="318610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9681-F995-47C2-9C3D-EA86B5849398}" type="datetimeFigureOut">
              <a:rPr lang="ru-RU" smtClean="0">
                <a:solidFill>
                  <a:srgbClr val="1F497D">
                    <a:lumMod val="50000"/>
                  </a:srgbClr>
                </a:solidFill>
              </a:rPr>
              <a:pPr/>
              <a:t>11.12.2017</a:t>
            </a:fld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09CB-D5EA-4F4B-A4EA-90C8F22D793B}" type="slidenum">
              <a:rPr lang="ru-RU" smtClean="0">
                <a:solidFill>
                  <a:srgbClr val="1F49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46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9681-F995-47C2-9C3D-EA86B5849398}" type="datetimeFigureOut">
              <a:rPr lang="ru-RU" smtClean="0">
                <a:solidFill>
                  <a:srgbClr val="1F497D">
                    <a:lumMod val="50000"/>
                  </a:srgbClr>
                </a:solidFill>
              </a:rPr>
              <a:pPr/>
              <a:t>11.12.2017</a:t>
            </a:fld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09CB-D5EA-4F4B-A4EA-90C8F22D793B}" type="slidenum">
              <a:rPr lang="ru-RU" smtClean="0">
                <a:solidFill>
                  <a:srgbClr val="1F49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08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9681-F995-47C2-9C3D-EA86B5849398}" type="datetimeFigureOut">
              <a:rPr lang="ru-RU" smtClean="0">
                <a:solidFill>
                  <a:srgbClr val="1F497D">
                    <a:lumMod val="50000"/>
                  </a:srgbClr>
                </a:solidFill>
              </a:rPr>
              <a:pPr/>
              <a:t>11.12.2017</a:t>
            </a:fld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09CB-D5EA-4F4B-A4EA-90C8F22D793B}" type="slidenum">
              <a:rPr lang="ru-RU" smtClean="0">
                <a:solidFill>
                  <a:srgbClr val="1F49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940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73050"/>
            <a:ext cx="229393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73050"/>
            <a:ext cx="428628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14546" y="1435100"/>
            <a:ext cx="229393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9681-F995-47C2-9C3D-EA86B5849398}" type="datetimeFigureOut">
              <a:rPr lang="ru-RU" smtClean="0">
                <a:solidFill>
                  <a:srgbClr val="1F497D">
                    <a:lumMod val="50000"/>
                  </a:srgbClr>
                </a:solidFill>
              </a:rPr>
              <a:pPr/>
              <a:t>11.12.2017</a:t>
            </a:fld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09CB-D5EA-4F4B-A4EA-90C8F22D793B}" type="slidenum">
              <a:rPr lang="ru-RU" smtClean="0">
                <a:solidFill>
                  <a:srgbClr val="1F49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11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22710-DA95-455A-974F-E4DD5A5DD315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C937-662D-4C93-8785-C1A02B7D4E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062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86062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86062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9681-F995-47C2-9C3D-EA86B5849398}" type="datetimeFigureOut">
              <a:rPr lang="ru-RU" smtClean="0">
                <a:solidFill>
                  <a:srgbClr val="1F497D">
                    <a:lumMod val="50000"/>
                  </a:srgbClr>
                </a:solidFill>
              </a:rPr>
              <a:pPr/>
              <a:t>11.12.2017</a:t>
            </a:fld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09CB-D5EA-4F4B-A4EA-90C8F22D793B}" type="slidenum">
              <a:rPr lang="ru-RU" smtClean="0">
                <a:solidFill>
                  <a:srgbClr val="1F49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7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9681-F995-47C2-9C3D-EA86B5849398}" type="datetimeFigureOut">
              <a:rPr lang="ru-RU" smtClean="0">
                <a:solidFill>
                  <a:srgbClr val="1F497D">
                    <a:lumMod val="50000"/>
                  </a:srgbClr>
                </a:solidFill>
              </a:rPr>
              <a:pPr/>
              <a:t>11.12.2017</a:t>
            </a:fld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09CB-D5EA-4F4B-A4EA-90C8F22D793B}" type="slidenum">
              <a:rPr lang="ru-RU" smtClean="0">
                <a:solidFill>
                  <a:srgbClr val="1F49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716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8082" y="274638"/>
            <a:ext cx="132871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000232" y="274638"/>
            <a:ext cx="52864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9681-F995-47C2-9C3D-EA86B5849398}" type="datetimeFigureOut">
              <a:rPr lang="ru-RU" smtClean="0">
                <a:solidFill>
                  <a:srgbClr val="1F497D">
                    <a:lumMod val="50000"/>
                  </a:srgbClr>
                </a:solidFill>
              </a:rPr>
              <a:pPr/>
              <a:t>11.12.2017</a:t>
            </a:fld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809CB-D5EA-4F4B-A4EA-90C8F22D793B}" type="slidenum">
              <a:rPr lang="ru-RU" smtClean="0">
                <a:solidFill>
                  <a:srgbClr val="1F49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521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5" y="4406900"/>
            <a:ext cx="6280167" cy="138226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14545" y="2906713"/>
            <a:ext cx="6280167" cy="152241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22710-DA95-455A-974F-E4DD5A5DD315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C937-662D-4C93-8785-C1A02B7D4E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28794" y="1600200"/>
            <a:ext cx="321471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6380" y="1600200"/>
            <a:ext cx="34004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22710-DA95-455A-974F-E4DD5A5DD315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C937-662D-4C93-8785-C1A02B7D4E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00232" y="1535113"/>
            <a:ext cx="31432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000232" y="2174875"/>
            <a:ext cx="31432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86380" y="1535113"/>
            <a:ext cx="34004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86380" y="2174875"/>
            <a:ext cx="34004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22710-DA95-455A-974F-E4DD5A5DD315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C937-662D-4C93-8785-C1A02B7D4E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22710-DA95-455A-974F-E4DD5A5DD315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C937-662D-4C93-8785-C1A02B7D4E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22710-DA95-455A-974F-E4DD5A5DD315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C937-662D-4C93-8785-C1A02B7D4E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3050"/>
            <a:ext cx="2643206" cy="1162050"/>
          </a:xfrm>
          <a:solidFill>
            <a:schemeClr val="bg1">
              <a:alpha val="51000"/>
            </a:schemeClr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273050"/>
            <a:ext cx="440055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00166" y="1435100"/>
            <a:ext cx="2643206" cy="4691063"/>
          </a:xfrm>
          <a:solidFill>
            <a:schemeClr val="bg1">
              <a:alpha val="52000"/>
            </a:schemeClr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22710-DA95-455A-974F-E4DD5A5DD315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C937-662D-4C93-8785-C1A02B7D4E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24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14624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4624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22710-DA95-455A-974F-E4DD5A5DD315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C937-662D-4C93-8785-C1A02B7D4E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J:\Клипарты\Растровые\Праздники\Новый год\Christmas_Tree_r\cr_tr_r (4).jpg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0"/>
            <a:ext cx="2428860" cy="6858000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 userDrawn="1"/>
        </p:nvGrpSpPr>
        <p:grpSpPr>
          <a:xfrm>
            <a:off x="8147067" y="67799"/>
            <a:ext cx="922328" cy="777359"/>
            <a:chOff x="8147067" y="67799"/>
            <a:chExt cx="922328" cy="777359"/>
          </a:xfrm>
        </p:grpSpPr>
        <p:sp>
          <p:nvSpPr>
            <p:cNvPr id="10" name="5-конечная звезда 9"/>
            <p:cNvSpPr/>
            <p:nvPr userDrawn="1"/>
          </p:nvSpPr>
          <p:spPr>
            <a:xfrm rot="19697651">
              <a:off x="8228067" y="67799"/>
              <a:ext cx="428628" cy="405626"/>
            </a:xfrm>
            <a:prstGeom prst="star5">
              <a:avLst>
                <a:gd name="adj" fmla="val 7867"/>
                <a:gd name="hf" fmla="val 105146"/>
                <a:gd name="vf" fmla="val 110557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1" name="5-конечная звезда 10"/>
            <p:cNvSpPr/>
            <p:nvPr userDrawn="1"/>
          </p:nvSpPr>
          <p:spPr>
            <a:xfrm rot="19697651">
              <a:off x="8147067" y="439532"/>
              <a:ext cx="428628" cy="405626"/>
            </a:xfrm>
            <a:prstGeom prst="star5">
              <a:avLst>
                <a:gd name="adj" fmla="val 7867"/>
                <a:gd name="hf" fmla="val 105146"/>
                <a:gd name="vf" fmla="val 11055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2" name="5-конечная звезда 11"/>
            <p:cNvSpPr/>
            <p:nvPr userDrawn="1"/>
          </p:nvSpPr>
          <p:spPr>
            <a:xfrm rot="19697651">
              <a:off x="8640767" y="368094"/>
              <a:ext cx="428628" cy="405626"/>
            </a:xfrm>
            <a:prstGeom prst="star5">
              <a:avLst>
                <a:gd name="adj" fmla="val 7867"/>
                <a:gd name="hf" fmla="val 105146"/>
                <a:gd name="vf" fmla="val 110557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85728"/>
            <a:ext cx="678661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00232" y="1600200"/>
            <a:ext cx="66865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fld id="{FD422710-DA95-455A-974F-E4DD5A5DD315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43900" y="6356350"/>
            <a:ext cx="5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006FC937-662D-4C93-8785-C1A02B7D4E7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 userDrawn="1"/>
        </p:nvSpPr>
        <p:spPr>
          <a:xfrm>
            <a:off x="6143636" y="6357958"/>
            <a:ext cx="428628" cy="357190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 userDrawn="1"/>
        </p:nvSpPr>
        <p:spPr>
          <a:xfrm>
            <a:off x="7429520" y="6357958"/>
            <a:ext cx="428628" cy="357190"/>
          </a:xfrm>
          <a:prstGeom prst="actionButtonForwardNex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омой 14">
            <a:hlinkClick r:id="" action="ppaction://hlinkshowjump?jump=firstslide" highlightClick="1"/>
          </p:cNvPr>
          <p:cNvSpPr/>
          <p:nvPr userDrawn="1"/>
        </p:nvSpPr>
        <p:spPr>
          <a:xfrm>
            <a:off x="6786578" y="6357958"/>
            <a:ext cx="428628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9296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71670" y="1500174"/>
            <a:ext cx="6858048" cy="4625989"/>
          </a:xfrm>
          <a:prstGeom prst="rect">
            <a:avLst/>
          </a:prstGeom>
          <a:solidFill>
            <a:schemeClr val="accent1">
              <a:lumMod val="20000"/>
              <a:lumOff val="80000"/>
              <a:alpha val="24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03909681-F995-47C2-9C3D-EA86B5849398}" type="datetimeFigureOut">
              <a:rPr lang="ru-RU" smtClean="0">
                <a:solidFill>
                  <a:srgbClr val="1F497D">
                    <a:lumMod val="50000"/>
                  </a:srgbClr>
                </a:solidFill>
              </a:rPr>
              <a:pPr/>
              <a:t>11.12.2017</a:t>
            </a:fld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ru-RU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78809CB-D5EA-4F4B-A4EA-90C8F22D793B}" type="slidenum">
              <a:rPr lang="ru-RU" smtClean="0">
                <a:solidFill>
                  <a:srgbClr val="1F49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2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C937-662D-4C93-8785-C1A02B7D4E76}" type="slidenum">
              <a:rPr lang="ru-RU" smtClean="0"/>
              <a:t>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37180" y="95074"/>
            <a:ext cx="42723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Наряжат</a:t>
            </a:r>
            <a:r>
              <a:rPr lang="ru-RU" sz="4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ь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ёлочку.</a:t>
            </a:r>
            <a:endParaRPr lang="ru-RU" sz="66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1104018"/>
            <a:ext cx="6192688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Вешать новогодние игрушки.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                         </a:t>
            </a:r>
            <a:r>
              <a:rPr lang="ru-RU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снежинки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                                </a:t>
            </a:r>
          </a:p>
          <a:p>
            <a:pPr>
              <a:lnSpc>
                <a:spcPct val="150000"/>
              </a:lnSpc>
            </a:pPr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                                      </a:t>
            </a:r>
          </a:p>
          <a:p>
            <a:pPr>
              <a:lnSpc>
                <a:spcPct val="150000"/>
              </a:lnSpc>
            </a:pP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   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  </a:t>
            </a:r>
            <a:r>
              <a:rPr lang="ru-RU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шарики            звёздочки</a:t>
            </a:r>
            <a:endParaRPr lang="ru-RU" sz="4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4211960" y="188640"/>
            <a:ext cx="144016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5146723" y="1196752"/>
            <a:ext cx="144016" cy="2520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4176869" y="1448780"/>
            <a:ext cx="17910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6984268" y="1196752"/>
            <a:ext cx="180020" cy="2610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3203848" y="5514493"/>
            <a:ext cx="144016" cy="2160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5862828" y="2044496"/>
            <a:ext cx="154647" cy="2098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6858254" y="5694513"/>
            <a:ext cx="2520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5518662" y="327905"/>
            <a:ext cx="266843" cy="475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2717581" y="1196752"/>
            <a:ext cx="184292" cy="2520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4644008" y="1448780"/>
            <a:ext cx="194836" cy="47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C:\Users\Admin\Downloads\0_ba1cb_fd8e3fdb_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578" y="3079609"/>
            <a:ext cx="2386847" cy="222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31" y="2044496"/>
            <a:ext cx="2326059" cy="174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Admin\Downloads\6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56992"/>
            <a:ext cx="3096343" cy="209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09856"/>
            <a:ext cx="71287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На ёлку повесили зелёных      шариков и синих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  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шариков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Сколько всего шариков повесили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5737" y="2432099"/>
            <a:ext cx="3353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 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5 + 5 = 10 ш.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3267596"/>
            <a:ext cx="3598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Ответ: 10 ш.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3770459" y="372269"/>
            <a:ext cx="2020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37828"/>
            <a:ext cx="2857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693" y="737826"/>
            <a:ext cx="2857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443" y="737827"/>
            <a:ext cx="2857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96" y="139399"/>
            <a:ext cx="260391" cy="33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025" y="1315607"/>
            <a:ext cx="2857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101" y="1307412"/>
            <a:ext cx="2857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062" y="1315607"/>
            <a:ext cx="2857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312" y="1307411"/>
            <a:ext cx="2857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138455" y="238814"/>
            <a:ext cx="358203" cy="4666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3203848" y="980728"/>
            <a:ext cx="2020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5283143" y="840798"/>
            <a:ext cx="358203" cy="4666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>
            <a:off x="6804248" y="1556792"/>
            <a:ext cx="2020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6905284" y="980728"/>
            <a:ext cx="2020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3363444" y="1540285"/>
            <a:ext cx="20207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Picture 2" descr="C:\Users\Admin\Downloads\95107809_large_htUk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624" y="2132856"/>
            <a:ext cx="3023386" cy="448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82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404664"/>
            <a:ext cx="6991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cs typeface="Angsana New" panose="02020603050405020304" pitchFamily="18" charset="-34"/>
              </a:rPr>
              <a:t>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cs typeface="Angsana New" panose="02020603050405020304" pitchFamily="18" charset="-34"/>
              </a:rPr>
              <a:t>На ёлки было      снежинок.</a:t>
            </a:r>
          </a:p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cs typeface="Angsana New" panose="02020603050405020304" pitchFamily="18" charset="-34"/>
              </a:rPr>
              <a:t> Упало       снежинок. Сколько снежинок осталось на ёлке?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cs typeface="Angsana New" panose="02020603050405020304" pitchFamily="18" charset="-34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404664"/>
            <a:ext cx="36004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921803"/>
            <a:ext cx="36004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95736" y="2420888"/>
            <a:ext cx="4392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Было – 6 с.</a:t>
            </a:r>
          </a:p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Упало – 2 с. </a:t>
            </a:r>
          </a:p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Осталось - ?с.</a:t>
            </a:r>
          </a:p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6 – 2 = 4 с.</a:t>
            </a:r>
          </a:p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Ответ: 4 с.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C:\Users\Admin\Downloads\Kerstboom23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00" y="2420888"/>
            <a:ext cx="3671900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19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2105726" y="116632"/>
            <a:ext cx="4752528" cy="2736304"/>
          </a:xfrm>
          <a:prstGeom prst="cloudCallout">
            <a:avLst>
              <a:gd name="adj1" fmla="val -55688"/>
              <a:gd name="adj2" fmla="val 4640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9502" y="836712"/>
            <a:ext cx="30249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Молодцы!</a:t>
            </a:r>
            <a:endParaRPr lang="ru-RU" sz="4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5580112" y="836712"/>
            <a:ext cx="144016" cy="23672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3779912" y="1073440"/>
            <a:ext cx="21602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4391980" y="1073440"/>
            <a:ext cx="18002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76" name="Picture 4" descr="C:\Users\Admin\Downloads\holm0132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64904"/>
            <a:ext cx="5256583" cy="411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88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a56cd7ce1be7d8e43ff848304d514e2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44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154F2C5-7579-48E7-8B32-D4C2682990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 НОВЫМ ГОДОМ</Template>
  <TotalTime>326</TotalTime>
  <Words>89</Words>
  <Application>Microsoft Office PowerPoint</Application>
  <PresentationFormat>Экран (4:3)</PresentationFormat>
  <Paragraphs>21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учитель</dc:creator>
  <cp:keywords/>
  <dc:description/>
  <cp:lastModifiedBy>Admin</cp:lastModifiedBy>
  <cp:revision>36</cp:revision>
  <dcterms:created xsi:type="dcterms:W3CDTF">2013-12-09T08:05:45Z</dcterms:created>
  <dcterms:modified xsi:type="dcterms:W3CDTF">2017-12-11T15:22:42Z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TC030008224</vt:lpwstr>
  </property>
</Properties>
</file>