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  <p:sldMasterId id="2147483794" r:id="rId2"/>
    <p:sldMasterId id="2147483806" r:id="rId3"/>
    <p:sldMasterId id="2147483830" r:id="rId4"/>
    <p:sldMasterId id="2147483856" r:id="rId5"/>
  </p:sldMasterIdLst>
  <p:notesMasterIdLst>
    <p:notesMasterId r:id="rId43"/>
  </p:notesMasterIdLst>
  <p:sldIdLst>
    <p:sldId id="268" r:id="rId6"/>
    <p:sldId id="278" r:id="rId7"/>
    <p:sldId id="281" r:id="rId8"/>
    <p:sldId id="343" r:id="rId9"/>
    <p:sldId id="342" r:id="rId10"/>
    <p:sldId id="308" r:id="rId11"/>
    <p:sldId id="290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7" r:id="rId21"/>
    <p:sldId id="336" r:id="rId22"/>
    <p:sldId id="286" r:id="rId23"/>
    <p:sldId id="284" r:id="rId24"/>
    <p:sldId id="285" r:id="rId25"/>
    <p:sldId id="312" r:id="rId26"/>
    <p:sldId id="287" r:id="rId27"/>
    <p:sldId id="325" r:id="rId28"/>
    <p:sldId id="288" r:id="rId29"/>
    <p:sldId id="310" r:id="rId30"/>
    <p:sldId id="323" r:id="rId31"/>
    <p:sldId id="280" r:id="rId32"/>
    <p:sldId id="317" r:id="rId33"/>
    <p:sldId id="318" r:id="rId34"/>
    <p:sldId id="319" r:id="rId35"/>
    <p:sldId id="320" r:id="rId36"/>
    <p:sldId id="322" r:id="rId37"/>
    <p:sldId id="321" r:id="rId38"/>
    <p:sldId id="341" r:id="rId39"/>
    <p:sldId id="339" r:id="rId40"/>
    <p:sldId id="303" r:id="rId41"/>
    <p:sldId id="301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8" autoAdjust="0"/>
    <p:restoredTop sz="94660"/>
  </p:normalViewPr>
  <p:slideViewPr>
    <p:cSldViewPr>
      <p:cViewPr varScale="1">
        <p:scale>
          <a:sx n="77" d="100"/>
          <a:sy n="77" d="100"/>
        </p:scale>
        <p:origin x="-189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82DA0-5457-47C0-A38A-78E1A6C1EEBE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2046C-A0E1-4E28-AD52-339DC7ED8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42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4763" y="-3155950"/>
            <a:ext cx="1587" cy="232092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483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2046C-A0E1-4E28-AD52-339DC7ED8614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77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2046C-A0E1-4E28-AD52-339DC7ED861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277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483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868" y="1500174"/>
            <a:ext cx="5100646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3714752"/>
            <a:ext cx="518635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C02E5-5D83-4C9C-AA33-1536D49BCB3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7AB3-5F95-4F27-ACDF-CB81B744B6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635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81493-4AE3-4965-93CC-18D08C2F20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48104-C80B-4090-BFFE-8E28A808D1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10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608CB-60B0-4F01-8201-774F0ED5EBB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63D2B-3989-4519-85DB-2F3383C7E0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5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6481" y="6245937"/>
            <a:ext cx="2134080" cy="475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800" y="6245937"/>
            <a:ext cx="2894400" cy="475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441" y="6245937"/>
            <a:ext cx="2134080" cy="475250"/>
          </a:xfrm>
        </p:spPr>
        <p:txBody>
          <a:bodyPr/>
          <a:lstStyle>
            <a:lvl1pPr>
              <a:defRPr/>
            </a:lvl1pPr>
          </a:lstStyle>
          <a:p>
            <a:fld id="{9E36FDC3-164B-449A-9991-34C4316C63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2609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62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037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07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47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1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06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78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32911-5FF5-44A8-B72D-145C9AC3E0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4E166-3DB1-407E-9B92-317154B6A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65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17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176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131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50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91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9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58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68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92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30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F0C5B-68B1-4BBB-BF0E-C6E70DE6927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0F86C-3EFF-4456-A146-3030366B26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1417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6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687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69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9543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168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gradFill rotWithShape="0">
          <a:gsLst>
            <a:gs pos="0">
              <a:schemeClr val="bg1"/>
            </a:gs>
            <a:gs pos="100000">
              <a:srgbClr val="004B5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09"/>
          <p:cNvSpPr>
            <a:spLocks/>
          </p:cNvSpPr>
          <p:nvPr/>
        </p:nvSpPr>
        <p:spPr bwMode="hidden">
          <a:xfrm>
            <a:off x="0" y="1981200"/>
            <a:ext cx="4257675" cy="20685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09" y="196"/>
              </a:cxn>
              <a:cxn ang="0">
                <a:pos x="2006" y="975"/>
              </a:cxn>
              <a:cxn ang="0">
                <a:pos x="2666" y="1296"/>
              </a:cxn>
              <a:cxn ang="0">
                <a:pos x="1911" y="1015"/>
              </a:cxn>
              <a:cxn ang="0">
                <a:pos x="1111" y="460"/>
              </a:cxn>
              <a:cxn ang="0">
                <a:pos x="9" y="446"/>
              </a:cxn>
            </a:cxnLst>
            <a:rect l="0" t="0" r="r" b="b"/>
            <a:pathLst>
              <a:path w="2682" h="1303">
                <a:moveTo>
                  <a:pt x="0" y="0"/>
                </a:moveTo>
                <a:cubicBezTo>
                  <a:pt x="185" y="34"/>
                  <a:pt x="775" y="34"/>
                  <a:pt x="1109" y="196"/>
                </a:cubicBezTo>
                <a:cubicBezTo>
                  <a:pt x="1443" y="358"/>
                  <a:pt x="1747" y="792"/>
                  <a:pt x="2006" y="975"/>
                </a:cubicBezTo>
                <a:cubicBezTo>
                  <a:pt x="2265" y="1158"/>
                  <a:pt x="2682" y="1289"/>
                  <a:pt x="2666" y="1296"/>
                </a:cubicBezTo>
                <a:cubicBezTo>
                  <a:pt x="2650" y="1303"/>
                  <a:pt x="2170" y="1154"/>
                  <a:pt x="1911" y="1015"/>
                </a:cubicBezTo>
                <a:cubicBezTo>
                  <a:pt x="1652" y="876"/>
                  <a:pt x="1428" y="555"/>
                  <a:pt x="1111" y="460"/>
                </a:cubicBezTo>
                <a:cubicBezTo>
                  <a:pt x="794" y="365"/>
                  <a:pt x="238" y="449"/>
                  <a:pt x="9" y="446"/>
                </a:cubicBezTo>
              </a:path>
            </a:pathLst>
          </a:custGeom>
          <a:gradFill rotWithShape="1">
            <a:gsLst>
              <a:gs pos="0">
                <a:srgbClr val="FFFFFF">
                  <a:alpha val="14000"/>
                </a:srgbClr>
              </a:gs>
              <a:gs pos="100000">
                <a:srgbClr val="FFFFFF">
                  <a:gamma/>
                  <a:shade val="79216"/>
                  <a:invGamma/>
                  <a:alpha val="6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5" name="Freeform 403"/>
          <p:cNvSpPr>
            <a:spLocks/>
          </p:cNvSpPr>
          <p:nvPr/>
        </p:nvSpPr>
        <p:spPr bwMode="hidden">
          <a:xfrm>
            <a:off x="-11113" y="0"/>
            <a:ext cx="5145088" cy="4338638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1552" y="847"/>
              </a:cxn>
              <a:cxn ang="0">
                <a:pos x="2365" y="2148"/>
              </a:cxn>
              <a:cxn ang="0">
                <a:pos x="3098" y="2664"/>
              </a:cxn>
              <a:cxn ang="0">
                <a:pos x="2197" y="2247"/>
              </a:cxn>
              <a:cxn ang="0">
                <a:pos x="1274" y="1288"/>
              </a:cxn>
              <a:cxn ang="0">
                <a:pos x="0" y="901"/>
              </a:cxn>
            </a:cxnLst>
            <a:rect l="0" t="0" r="r" b="b"/>
            <a:pathLst>
              <a:path w="3241" h="2733">
                <a:moveTo>
                  <a:pt x="7" y="0"/>
                </a:moveTo>
                <a:cubicBezTo>
                  <a:pt x="265" y="141"/>
                  <a:pt x="1159" y="489"/>
                  <a:pt x="1552" y="847"/>
                </a:cubicBezTo>
                <a:cubicBezTo>
                  <a:pt x="1945" y="1205"/>
                  <a:pt x="2107" y="1845"/>
                  <a:pt x="2365" y="2148"/>
                </a:cubicBezTo>
                <a:cubicBezTo>
                  <a:pt x="2623" y="2451"/>
                  <a:pt x="3126" y="2648"/>
                  <a:pt x="3098" y="2664"/>
                </a:cubicBezTo>
                <a:cubicBezTo>
                  <a:pt x="3241" y="2733"/>
                  <a:pt x="2487" y="2487"/>
                  <a:pt x="2197" y="2247"/>
                </a:cubicBezTo>
                <a:cubicBezTo>
                  <a:pt x="1893" y="2018"/>
                  <a:pt x="1640" y="1512"/>
                  <a:pt x="1274" y="1288"/>
                </a:cubicBezTo>
                <a:cubicBezTo>
                  <a:pt x="927" y="1034"/>
                  <a:pt x="265" y="982"/>
                  <a:pt x="0" y="901"/>
                </a:cubicBezTo>
              </a:path>
            </a:pathLst>
          </a:custGeom>
          <a:gradFill rotWithShape="1">
            <a:gsLst>
              <a:gs pos="0">
                <a:srgbClr val="FFFFFF">
                  <a:alpha val="21001"/>
                </a:srgbClr>
              </a:gs>
              <a:gs pos="100000">
                <a:srgbClr val="FFFFFF">
                  <a:gamma/>
                  <a:shade val="79216"/>
                  <a:invGamma/>
                  <a:alpha val="6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6" name="Freeform 404"/>
          <p:cNvSpPr>
            <a:spLocks/>
          </p:cNvSpPr>
          <p:nvPr/>
        </p:nvSpPr>
        <p:spPr bwMode="hidden">
          <a:xfrm>
            <a:off x="3581400" y="0"/>
            <a:ext cx="2522538" cy="4613275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959" y="1027"/>
              </a:cxn>
              <a:cxn ang="0">
                <a:pos x="1153" y="2216"/>
              </a:cxn>
              <a:cxn ang="0">
                <a:pos x="1589" y="2905"/>
              </a:cxn>
              <a:cxn ang="0">
                <a:pos x="1302" y="2209"/>
              </a:cxn>
              <a:cxn ang="0">
                <a:pos x="1399" y="994"/>
              </a:cxn>
              <a:cxn ang="0">
                <a:pos x="876" y="0"/>
              </a:cxn>
            </a:cxnLst>
            <a:rect l="0" t="0" r="r" b="b"/>
            <a:pathLst>
              <a:path w="1589" h="2906">
                <a:moveTo>
                  <a:pt x="0" y="12"/>
                </a:moveTo>
                <a:cubicBezTo>
                  <a:pt x="160" y="181"/>
                  <a:pt x="767" y="660"/>
                  <a:pt x="959" y="1027"/>
                </a:cubicBezTo>
                <a:cubicBezTo>
                  <a:pt x="1151" y="1394"/>
                  <a:pt x="1048" y="1903"/>
                  <a:pt x="1153" y="2216"/>
                </a:cubicBezTo>
                <a:cubicBezTo>
                  <a:pt x="1258" y="2529"/>
                  <a:pt x="1564" y="2906"/>
                  <a:pt x="1589" y="2905"/>
                </a:cubicBezTo>
                <a:cubicBezTo>
                  <a:pt x="1554" y="2859"/>
                  <a:pt x="1334" y="2527"/>
                  <a:pt x="1302" y="2209"/>
                </a:cubicBezTo>
                <a:cubicBezTo>
                  <a:pt x="1270" y="1891"/>
                  <a:pt x="1470" y="1362"/>
                  <a:pt x="1399" y="994"/>
                </a:cubicBezTo>
                <a:cubicBezTo>
                  <a:pt x="1328" y="626"/>
                  <a:pt x="985" y="207"/>
                  <a:pt x="876" y="0"/>
                </a:cubicBezTo>
              </a:path>
            </a:pathLst>
          </a:custGeom>
          <a:gradFill rotWithShape="1">
            <a:gsLst>
              <a:gs pos="0">
                <a:srgbClr val="FFFFFF">
                  <a:alpha val="14000"/>
                </a:srgbClr>
              </a:gs>
              <a:gs pos="100000">
                <a:srgbClr val="FFFFFF">
                  <a:gamma/>
                  <a:shade val="79216"/>
                  <a:invGamma/>
                  <a:alpha val="6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7" name="Freeform 405"/>
          <p:cNvSpPr>
            <a:spLocks/>
          </p:cNvSpPr>
          <p:nvPr/>
        </p:nvSpPr>
        <p:spPr bwMode="hidden">
          <a:xfrm>
            <a:off x="6294438" y="1366838"/>
            <a:ext cx="2849562" cy="3324225"/>
          </a:xfrm>
          <a:custGeom>
            <a:avLst/>
            <a:gdLst/>
            <a:ahLst/>
            <a:cxnLst>
              <a:cxn ang="0">
                <a:pos x="1788" y="0"/>
              </a:cxn>
              <a:cxn ang="0">
                <a:pos x="1795" y="1185"/>
              </a:cxn>
              <a:cxn ang="0">
                <a:pos x="453" y="1409"/>
              </a:cxn>
              <a:cxn ang="0">
                <a:pos x="13" y="2080"/>
              </a:cxn>
              <a:cxn ang="0">
                <a:pos x="501" y="1145"/>
              </a:cxn>
              <a:cxn ang="0">
                <a:pos x="1781" y="13"/>
              </a:cxn>
            </a:cxnLst>
            <a:rect l="0" t="0" r="r" b="b"/>
            <a:pathLst>
              <a:path w="1795" h="2094">
                <a:moveTo>
                  <a:pt x="1788" y="0"/>
                </a:moveTo>
                <a:lnTo>
                  <a:pt x="1795" y="1185"/>
                </a:lnTo>
                <a:cubicBezTo>
                  <a:pt x="1504" y="1538"/>
                  <a:pt x="746" y="1250"/>
                  <a:pt x="453" y="1409"/>
                </a:cubicBezTo>
                <a:cubicBezTo>
                  <a:pt x="156" y="1558"/>
                  <a:pt x="13" y="2094"/>
                  <a:pt x="13" y="2080"/>
                </a:cubicBezTo>
                <a:cubicBezTo>
                  <a:pt x="13" y="2066"/>
                  <a:pt x="0" y="1389"/>
                  <a:pt x="501" y="1145"/>
                </a:cubicBezTo>
                <a:cubicBezTo>
                  <a:pt x="1002" y="901"/>
                  <a:pt x="1619" y="860"/>
                  <a:pt x="1781" y="13"/>
                </a:cubicBezTo>
              </a:path>
            </a:pathLst>
          </a:custGeom>
          <a:gradFill rotWithShape="1">
            <a:gsLst>
              <a:gs pos="0">
                <a:srgbClr val="FFFFFF">
                  <a:alpha val="14000"/>
                </a:srgbClr>
              </a:gs>
              <a:gs pos="100000">
                <a:srgbClr val="FFFFFF">
                  <a:gamma/>
                  <a:shade val="79216"/>
                  <a:invGamma/>
                  <a:alpha val="6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8" name="Freeform 407"/>
          <p:cNvSpPr>
            <a:spLocks/>
          </p:cNvSpPr>
          <p:nvPr/>
        </p:nvSpPr>
        <p:spPr bwMode="hidden">
          <a:xfrm>
            <a:off x="5562600" y="-22225"/>
            <a:ext cx="3290888" cy="4702175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392" y="997"/>
              </a:cxn>
              <a:cxn ang="0">
                <a:pos x="203" y="2149"/>
              </a:cxn>
              <a:cxn ang="0">
                <a:pos x="399" y="2955"/>
              </a:cxn>
              <a:cxn ang="0">
                <a:pos x="514" y="2108"/>
              </a:cxn>
              <a:cxn ang="0">
                <a:pos x="1273" y="1410"/>
              </a:cxn>
              <a:cxn ang="0">
                <a:pos x="1883" y="739"/>
              </a:cxn>
              <a:cxn ang="0">
                <a:pos x="2073" y="0"/>
              </a:cxn>
            </a:cxnLst>
            <a:rect l="0" t="0" r="r" b="b"/>
            <a:pathLst>
              <a:path w="2073" h="2962">
                <a:moveTo>
                  <a:pt x="0" y="8"/>
                </a:moveTo>
                <a:cubicBezTo>
                  <a:pt x="65" y="173"/>
                  <a:pt x="358" y="640"/>
                  <a:pt x="392" y="997"/>
                </a:cubicBezTo>
                <a:cubicBezTo>
                  <a:pt x="426" y="1354"/>
                  <a:pt x="202" y="1823"/>
                  <a:pt x="203" y="2149"/>
                </a:cubicBezTo>
                <a:cubicBezTo>
                  <a:pt x="204" y="2475"/>
                  <a:pt x="347" y="2962"/>
                  <a:pt x="399" y="2955"/>
                </a:cubicBezTo>
                <a:cubicBezTo>
                  <a:pt x="399" y="2962"/>
                  <a:pt x="389" y="2371"/>
                  <a:pt x="514" y="2108"/>
                </a:cubicBezTo>
                <a:cubicBezTo>
                  <a:pt x="660" y="1851"/>
                  <a:pt x="901" y="1728"/>
                  <a:pt x="1273" y="1410"/>
                </a:cubicBezTo>
                <a:cubicBezTo>
                  <a:pt x="1645" y="1092"/>
                  <a:pt x="1750" y="974"/>
                  <a:pt x="1883" y="739"/>
                </a:cubicBezTo>
                <a:cubicBezTo>
                  <a:pt x="2016" y="504"/>
                  <a:pt x="2034" y="154"/>
                  <a:pt x="2073" y="0"/>
                </a:cubicBezTo>
              </a:path>
            </a:pathLst>
          </a:custGeom>
          <a:gradFill rotWithShape="1">
            <a:gsLst>
              <a:gs pos="0">
                <a:srgbClr val="FFFFFF">
                  <a:alpha val="17000"/>
                </a:srgbClr>
              </a:gs>
              <a:gs pos="100000">
                <a:srgbClr val="FFFFFF">
                  <a:gamma/>
                  <a:shade val="79216"/>
                  <a:invGamma/>
                  <a:alpha val="6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srgbClr val="FFFFFF"/>
              </a:solidFill>
            </a:endParaRPr>
          </a:p>
        </p:txBody>
      </p:sp>
      <p:pic>
        <p:nvPicPr>
          <p:cNvPr id="9" name="Picture 412" descr="dro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55650" y="3644900"/>
            <a:ext cx="27717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1" descr="wate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t="16374" b="27486"/>
          <a:stretch>
            <a:fillRect/>
          </a:stretch>
        </p:blipFill>
        <p:spPr bwMode="gray">
          <a:xfrm>
            <a:off x="755650" y="3933825"/>
            <a:ext cx="266382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21" name="Rectangle 249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827088" y="1484313"/>
            <a:ext cx="7772400" cy="1470025"/>
          </a:xfrm>
          <a:effectLst>
            <a:outerShdw dist="35921" dir="2700000" algn="ctr" rotWithShape="0">
              <a:schemeClr val="bg2">
                <a:alpha val="10001"/>
              </a:schemeClr>
            </a:outerShdw>
          </a:effectLst>
        </p:spPr>
        <p:txBody>
          <a:bodyPr/>
          <a:lstStyle>
            <a:lvl1pPr algn="ctr">
              <a:defRPr sz="40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3322" name="Rectangle 250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1331913" y="3068638"/>
            <a:ext cx="6400800" cy="5334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 typeface="Arial" pitchFamily="34" charset="0"/>
              <a:buNone/>
              <a:defRPr sz="2000"/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 bwMode="gray">
          <a:xfrm>
            <a:off x="179388" y="6524625"/>
            <a:ext cx="2133600" cy="244475"/>
          </a:xfrm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852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2BFE8-BB99-4ACC-AF49-E6306385E2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96679"/>
      </p:ext>
    </p:extLst>
  </p:cSld>
  <p:clrMapOvr>
    <a:masterClrMapping/>
  </p:clrMapOvr>
  <p:transition>
    <p:wheel spokes="8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192D1-6E97-45D0-ACFC-E7D8A86D1F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04184"/>
      </p:ext>
    </p:extLst>
  </p:cSld>
  <p:clrMapOvr>
    <a:masterClrMapping/>
  </p:clrMapOvr>
  <p:transition>
    <p:wheel spokes="8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710D9-A750-4128-9EE5-A11ED7BA19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09182"/>
      </p:ext>
    </p:extLst>
  </p:cSld>
  <p:clrMapOvr>
    <a:masterClrMapping/>
  </p:clrMapOvr>
  <p:transition>
    <p:wheel spokes="8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3C717-E814-4C35-8C2D-4DD13E7AB9C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15007"/>
      </p:ext>
    </p:extLst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1D084-2C15-44DE-9727-B2E4AA0C44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F42FA-6378-4BE8-98A0-ECEEC0815F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989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3FC29-7A91-4028-89E3-08D86D48C6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234763"/>
      </p:ext>
    </p:extLst>
  </p:cSld>
  <p:clrMapOvr>
    <a:masterClrMapping/>
  </p:clrMapOvr>
  <p:transition>
    <p:wheel spokes="8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20FB2-9E59-4BFE-9E6E-3A5F54D2A7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935"/>
      </p:ext>
    </p:extLst>
  </p:cSld>
  <p:clrMapOvr>
    <a:masterClrMapping/>
  </p:clrMapOvr>
  <p:transition>
    <p:wheel spokes="8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FEA90-1D9D-43BC-9007-BE1EA4D67D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59172"/>
      </p:ext>
    </p:extLst>
  </p:cSld>
  <p:clrMapOvr>
    <a:masterClrMapping/>
  </p:clrMapOvr>
  <p:transition>
    <p:wheel spokes="8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C2A29-0547-41AC-8878-86330A10CB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44205"/>
      </p:ext>
    </p:extLst>
  </p:cSld>
  <p:clrMapOvr>
    <a:masterClrMapping/>
  </p:clrMapOvr>
  <p:transition>
    <p:wheel spokes="8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61AA3-C969-455C-882D-67109682D7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89948"/>
      </p:ext>
    </p:extLst>
  </p:cSld>
  <p:clrMapOvr>
    <a:masterClrMapping/>
  </p:clrMapOvr>
  <p:transition>
    <p:wheel spokes="8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096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096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08185-B9E2-4838-B51D-1B89D77681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52188"/>
      </p:ext>
    </p:extLst>
  </p:cSld>
  <p:clrMapOvr>
    <a:masterClrMapping/>
  </p:clrMapOvr>
  <p:transition>
    <p:wheel spokes="8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79170-646E-4C8C-9F4D-1851FFB6376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42412"/>
      </p:ext>
    </p:extLst>
  </p:cSld>
  <p:clrMapOvr>
    <a:masterClrMapping/>
  </p:clrMapOvr>
  <p:transition>
    <p:wheel spokes="8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2F1AE-F83E-4B55-9EB7-71761AAF3D0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519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C7813-2D44-46E4-B23C-FA0FE37D6B9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1434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D5EE2-25F5-4F53-8C7C-15456742159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0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01942-E597-4607-B5D5-2DF690FE52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9ACCD-29EF-44F9-BA17-2FBD78E51F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342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11D8A-D18C-44F0-B311-80F7BEC2789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618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612F2-39ED-46EA-AA4F-C46CD2942AB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304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0F6AE-17B0-4D44-B30B-410EE84D366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344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DEF52-3687-4C06-B834-A61A1A5E9BA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7510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9F410-8CB5-40BB-A306-62F60786665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068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1D39D-66C4-4A0E-8B2D-6769B66467D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46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3A1D6-1DDD-4DA1-BEDE-9163F7CB0E8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867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5E465-9F5B-4E5F-BE46-FA82DCA172D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7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8F3EB-CBFC-463B-9FE6-F7DC414237E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3FE5A-79CD-4156-A3E5-033A8CAB7E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2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E4E63-7FB6-47C6-AE72-BE7DC08091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7227C-D5AA-4CCC-A9B0-0238206789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9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DB71C-CE0C-446B-B1BA-5BF67B239C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7DC5B-2354-4180-9770-015FD24344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82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52204-C012-4C0D-BDEB-810E9EE8BE4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F60EA-1B7D-46B2-81C5-41176B813E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21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0541A40-478F-4543-B3EE-9FE6B26431B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9E8F379-CDCD-407D-82AA-40837D5AA7B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2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8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8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83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4B5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2362200" y="645795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457200" y="6461125"/>
            <a:ext cx="1752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4648200" y="6477000"/>
            <a:ext cx="137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58D5FD-52EB-4E71-AAA8-7CD812C53D55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Образец текста</a:t>
            </a:r>
          </a:p>
          <a:p>
            <a:pPr lvl="1"/>
            <a:r>
              <a:rPr lang="en-US" altLang="ru-RU"/>
              <a:t>Второй уровень</a:t>
            </a:r>
          </a:p>
          <a:p>
            <a:pPr lvl="2"/>
            <a:r>
              <a:rPr lang="en-US" altLang="ru-RU"/>
              <a:t>Третий уровень</a:t>
            </a:r>
          </a:p>
          <a:p>
            <a:pPr lvl="3"/>
            <a:r>
              <a:rPr lang="en-US" altLang="ru-RU"/>
              <a:t>Четвертый уровень</a:t>
            </a:r>
          </a:p>
          <a:p>
            <a:pPr lvl="4"/>
            <a:r>
              <a:rPr lang="en-US" altLang="ru-RU"/>
              <a:t>Пятый уровень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Образец заголовка</a:t>
            </a:r>
          </a:p>
        </p:txBody>
      </p:sp>
      <p:sp>
        <p:nvSpPr>
          <p:cNvPr id="1239" name="AutoShape 215"/>
          <p:cNvSpPr>
            <a:spLocks noChangeArrowheads="1"/>
          </p:cNvSpPr>
          <p:nvPr userDrawn="1"/>
        </p:nvSpPr>
        <p:spPr bwMode="auto">
          <a:xfrm>
            <a:off x="179388" y="115888"/>
            <a:ext cx="8785225" cy="6553200"/>
          </a:xfrm>
          <a:prstGeom prst="roundRect">
            <a:avLst>
              <a:gd name="adj" fmla="val 3986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srgbClr val="FFFFFF"/>
              </a:solidFill>
            </a:endParaRPr>
          </a:p>
        </p:txBody>
      </p:sp>
      <p:pic>
        <p:nvPicPr>
          <p:cNvPr id="1032" name="Picture 216" descr="water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t="16374" b="27486"/>
          <a:stretch>
            <a:fillRect/>
          </a:stretch>
        </p:blipFill>
        <p:spPr bwMode="gray">
          <a:xfrm>
            <a:off x="107950" y="0"/>
            <a:ext cx="13684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8191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ransition>
    <p:wheel spokes="8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●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●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Arial" charset="0"/>
        <a:buChar char="●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●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●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●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●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●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●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053832-7AFD-434B-89BD-782047CDAED5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588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5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6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8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39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41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1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slide" Target="slide2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slide" Target="slide27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slide" Target="slide3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5.wdp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5.wdp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5.wdp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microsoft.com/office/2007/relationships/hdphoto" Target="../media/hdphoto6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1.wmf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gif"/><Relationship Id="rId7" Type="http://schemas.openxmlformats.org/officeDocument/2006/relationships/image" Target="../media/image78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1.png"/><Relationship Id="rId4" Type="http://schemas.openxmlformats.org/officeDocument/2006/relationships/image" Target="../media/image75.jpeg"/><Relationship Id="rId9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w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836712"/>
            <a:ext cx="6300192" cy="4968552"/>
          </a:xfrm>
        </p:spPr>
        <p:txBody>
          <a:bodyPr/>
          <a:lstStyle/>
          <a:p>
            <a:r>
              <a:rPr lang="ru-RU" sz="8000" b="1" i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Урок </a:t>
            </a:r>
            <a:r>
              <a:rPr lang="ru-RU" sz="7200" b="1" i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математики</a:t>
            </a:r>
          </a:p>
          <a:p>
            <a:r>
              <a:rPr lang="ru-RU" sz="8000" b="1" i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 1 «Б» классе</a:t>
            </a:r>
          </a:p>
        </p:txBody>
      </p:sp>
    </p:spTree>
    <p:extLst>
      <p:ext uri="{BB962C8B-B14F-4D97-AF65-F5344CB8AC3E}">
        <p14:creationId xmlns:p14="http://schemas.microsoft.com/office/powerpoint/2010/main" val="91824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магнитный диск 6"/>
          <p:cNvSpPr/>
          <p:nvPr/>
        </p:nvSpPr>
        <p:spPr>
          <a:xfrm>
            <a:off x="964092" y="5086606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8</a:t>
            </a:r>
          </a:p>
        </p:txBody>
      </p:sp>
      <p:sp>
        <p:nvSpPr>
          <p:cNvPr id="8" name="Блок-схема: магнитный диск 7">
            <a:hlinkClick r:id="" action="ppaction://noaction">
              <a:snd r:embed="rId2" name="laser.wav"/>
            </a:hlinkClick>
          </p:cNvPr>
          <p:cNvSpPr/>
          <p:nvPr/>
        </p:nvSpPr>
        <p:spPr>
          <a:xfrm>
            <a:off x="2768080" y="3706798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7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76057" y="2328039"/>
            <a:ext cx="2880321" cy="3910651"/>
          </a:xfrm>
          <a:prstGeom prst="rect">
            <a:avLst/>
          </a:prstGeom>
          <a:noFill/>
        </p:spPr>
      </p:pic>
      <p:sp>
        <p:nvSpPr>
          <p:cNvPr id="6" name="Блок-схема: магнитный диск 5">
            <a:hlinkClick r:id="" action="ppaction://noaction">
              <a:snd r:embed="rId2" name="laser.wav"/>
            </a:hlinkClick>
          </p:cNvPr>
          <p:cNvSpPr/>
          <p:nvPr/>
        </p:nvSpPr>
        <p:spPr>
          <a:xfrm>
            <a:off x="964092" y="2708921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10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53394" y="476672"/>
            <a:ext cx="7095071" cy="180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i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Из числа 9 вычтите 1</a:t>
            </a:r>
          </a:p>
        </p:txBody>
      </p:sp>
      <p:pic>
        <p:nvPicPr>
          <p:cNvPr id="11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0800000" flipH="1">
            <a:off x="7843835" y="5911595"/>
            <a:ext cx="90462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76056" y="2328039"/>
            <a:ext cx="2880320" cy="3910651"/>
          </a:xfrm>
          <a:prstGeom prst="rect">
            <a:avLst/>
          </a:prstGeom>
          <a:noFill/>
        </p:spPr>
      </p:pic>
      <p:pic>
        <p:nvPicPr>
          <p:cNvPr id="13" name="Picture 3" descr="C:\Users\Таня\Desktop\котишки\2AlnBq2PSVM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1231" flipH="1">
            <a:off x="5021513" y="2292787"/>
            <a:ext cx="1957140" cy="946079"/>
          </a:xfrm>
          <a:prstGeom prst="rect">
            <a:avLst/>
          </a:prstGeom>
          <a:noFill/>
          <a:effectLst>
            <a:softEdge rad="12700"/>
          </a:effectLst>
        </p:spPr>
      </p:pic>
      <p:pic>
        <p:nvPicPr>
          <p:cNvPr id="14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1921" y="2953409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10" y="1952610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10" y="4311574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2" y="91449"/>
            <a:ext cx="19939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2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208 C 0.0158 0.00185 0.26736 -0.01273 0.29705 0.00695 C 0.30452 0.03565 0.26354 0.02037 0.23316 0.0213 C 0.19775 0.02246 0.1625 0.02315 0.12709 0.02384 C 0.08368 0.02871 0.04045 0.02894 -0.00295 0.03357 C 0.03386 0.05278 0.02657 0.04375 0.09219 0.04583 C 0.09931 0.04931 0.10087 0.05 0.10052 0.0507 C 0.09913 0.05347 0.0967 0.05301 0.09462 0.05301 C 0.07292 0.0544 0.05122 0.0544 0.02952 0.05533 C 0.02222 0.0588 0.01702 0.06366 0.01025 0.06736 C 0.00695 0.06921 0.00052 0.07222 0.00052 0.07269 C 0.05052 0.1125 0.1125 0.0757 0.16684 0.06991 C 0.17275 0.06597 0.17986 0.06088 0.18611 0.06019 C 0.20695 0.05764 0.24879 0.05533 0.24879 0.05556 C 0.25955 0.05602 0.27049 0.05625 0.28125 0.05764 C 0.28247 0.05764 0.2842 0.0581 0.2849 0.06019 C 0.28698 0.06597 0.28976 0.08449 0.29097 0.0919 C 0.28663 0.13519 0.21424 0.11111 0.20903 0.11111 C 0.14393 0.11204 0.079 0.11273 0.01389 0.11343 C 0.01511 0.12083 0.0158 0.12847 0.01754 0.13519 C 0.01893 0.14028 0.02674 0.14491 0.02952 0.14491 C 0.0592 0.1463 0.08907 0.14676 0.11875 0.14746 C 0.11962 0.15394 0.12136 0.15671 0.11632 0.15718 C 0.09184 0.15857 0.06719 0.1588 0.04271 0.15949 C 0.03247 0.16088 0.02344 0.15533 0.01979 0.17639 C 0.02361 0.19931 0.03646 0.18982 0.04757 0.19097 C 0.06684 0.19028 0.08611 0.19051 0.10538 0.18843 C 0.10972 0.1882 0.11337 0.18079 0.11754 0.17871 C 0.12101 0.17708 0.1283 0.17431 0.1283 0.17454 C 0.13455 0.16574 0.14861 0.15926 0.15608 0.15718 C 0.16337 0.15301 0.1691 0.14746 0.17657 0.14491 C 0.18577 0.13866 0.19584 0.13588 0.20538 0.1331 C 0.22032 0.1338 0.23507 0.1338 0.25 0.13519 C 0.25851 0.13588 0.26684 0.1463 0.27535 0.14977 C 0.28021 0.15463 0.28316 0.15394 0.2849 0.16435 C 0.26059 0.18889 0.23056 0.19051 0.20417 0.19352 C 0.16563 0.19283 0.12709 0.19491 0.08854 0.19097 C 0.07986 0.19028 0.06771 0.17454 0.05851 0.17176 C 0.0467 0.16366 0.03577 0.15533 0.02344 0.14977 C 0.01875 0.14352 0.01459 0.14213 0.00903 0.14005 C -0.00104 0.12986 0.00087 0.12986 -0.01753 0.1375 C -0.02014 0.13866 -0.01962 0.14769 -0.021 0.15232 C -0.02031 0.16019 -0.02048 0.16898 -0.01875 0.17639 C -0.01441 0.19421 0.00591 0.21435 0.01511 0.21759 C 0.02066 0.22199 0.02483 0.22477 0.03073 0.22732 C 0.09983 0.29676 0.28351 0.24931 0.2849 0.24931 C 0.26025 0.26945 0.23143 0.26783 0.20538 0.26852 C 0.14722 0.26991 0.08889 0.27014 0.03073 0.27083 C 0.02188 0.28287 0.02188 0.29699 0.03316 0.30486 C 0.04775 0.31458 0.06198 0.32083 0.07657 0.32917 C 0.11719 0.32755 0.15764 0.32662 0.19827 0.32431 C 0.21459 0.32315 0.23195 0.30371 0.24757 0.29537 C 0.25313 0.28796 0.2592 0.28796 0.26563 0.28565 C 0.26927 0.28727 0.27344 0.28658 0.27657 0.29051 C 0.27709 0.29121 0.27535 0.30046 0.2717 0.30486 C 0.26337 0.31412 0.25052 0.31597 0.2415 0.32176 C 0.23368 0.3331 0.22101 0.33449 0.21146 0.33866 C 0.16042 0.36134 0.10712 0.34283 0.05486 0.34352 C 0.04323 0.34421 0.03125 0.34213 0.01979 0.34583 C 0.01754 0.34653 0.02361 0.35185 0.02587 0.35324 C 0.029 0.35533 0.03229 0.35509 0.03559 0.35579 C 0.05157 0.37246 0.07153 0.3669 0.08854 0.36783 C 0.06407 0.39236 0.03455 0.39931 0.00782 0.40185 C 0.01111 0.41505 0.01268 0.41366 0.01979 0.41597 C 0.04393 0.41528 0.06806 0.41597 0.09219 0.41389 C 0.09775 0.41366 0.10972 0.39861 0.11389 0.39699 C 0.12153 0.39375 0.12847 0.3882 0.13559 0.38218 C 0.16077 0.36158 0.18542 0.34769 0.21268 0.34352 C 0.23004 0.33658 0.24688 0.33195 0.26441 0.32662 C 0.27327 0.32755 0.28229 0.32639 0.29097 0.32917 C 0.29497 0.33056 0.29271 0.34583 0.29097 0.35324 C 0.28872 0.36227 0.28559 0.36134 0.28125 0.36296 C 0.22639 0.42037 0.09341 0.38426 0.08004 0.38472 C 0.07691 0.38542 0.07361 0.38634 0.07049 0.38704 C 0.06441 0.3882 0.05851 0.3882 0.05243 0.38958 C 0.05122 0.38982 0.05 0.39097 0.04879 0.3919 C 0.04705 0.39329 0.04566 0.39653 0.04393 0.39699 C 0.0316 0.39977 0.0066 0.40185 0.0066 0.40208 C -0.00139 0.4081 -0.00972 0.41111 -0.01753 0.41852 C -0.02396 0.43796 -0.01007 0.44051 -0.00295 0.44537 C 0.0908 0.5081 0.19462 0.44722 0.29341 0.44792 C 0.28125 0.45371 0.29618 0.44722 0.2717 0.45278 C 0.26719 0.45371 0.25851 0.45718 0.25851 0.45764 C 0.22066 0.48773 0.08177 0.47199 0.07778 0.47199 C 0.06459 0.47477 0.05122 0.47269 0.03802 0.47685 C 0.03629 0.47755 0.03577 0.48241 0.03438 0.48403 C 0.02101 0.50185 0.00226 0.48796 -0.01389 0.48912 C -0.01614 0.50255 -0.00798 0.50023 -0.00173 0.50324 C 0.02205 0.51528 0.04722 0.50509 0.0717 0.50579 C 0.12014 0.53009 0.1375 0.49005 0.17657 0.47431 C 0.18733 0.46528 0.19757 0.45833 0.20903 0.45278 C 0.21007 0.45278 0.26858 0.44722 0.28733 0.45972 C 0.28021 0.48125 0.26302 0.4838 0.25122 0.48658 C 0.24375 0.49815 0.23386 0.49815 0.22466 0.49838 C 0.17813 0.49977 0.13143 0.50023 0.0849 0.50093 C 0.08368 0.50162 0.07466 0.51759 0.08004 0.51806 C 0.14063 0.52107 0.20139 0.51968 0.26198 0.52037 C 0.27014 0.52292 0.27795 0.52593 0.28611 0.52778 C 0.28698 0.53009 0.28802 0.53241 0.28854 0.53519 C 0.28924 0.5382 0.28854 0.54236 0.28976 0.54445 C 0.29288 0.54977 0.30052 0.55046 0.30417 0.5544 " pathEditMode="relative" rAng="0" ptsTypes="ffffffffffffffffffffffffffffffffffffffffffffffffffffffffffffffffffffffffffffffffffffffffffffffffffff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269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5364087" y="2558457"/>
            <a:ext cx="2376264" cy="3700907"/>
          </a:xfrm>
          <a:prstGeom prst="rect">
            <a:avLst/>
          </a:prstGeom>
          <a:noFill/>
        </p:spPr>
      </p:pic>
      <p:sp>
        <p:nvSpPr>
          <p:cNvPr id="6" name="Блок-схема: магнитный диск 5">
            <a:hlinkClick r:id="" action="ppaction://noaction">
              <a:snd r:embed="rId3" name="laser.wav"/>
            </a:hlinkClick>
          </p:cNvPr>
          <p:cNvSpPr/>
          <p:nvPr/>
        </p:nvSpPr>
        <p:spPr>
          <a:xfrm>
            <a:off x="964092" y="2708921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9</a:t>
            </a:r>
          </a:p>
        </p:txBody>
      </p:sp>
      <p:sp>
        <p:nvSpPr>
          <p:cNvPr id="7" name="Блок-схема: магнитный диск 6"/>
          <p:cNvSpPr/>
          <p:nvPr/>
        </p:nvSpPr>
        <p:spPr>
          <a:xfrm>
            <a:off x="2771800" y="3717033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1</a:t>
            </a:r>
          </a:p>
        </p:txBody>
      </p:sp>
      <p:sp>
        <p:nvSpPr>
          <p:cNvPr id="8" name="Блок-схема: магнитный диск 7">
            <a:hlinkClick r:id="" action="ppaction://noaction">
              <a:snd r:embed="rId3" name="laser.wav"/>
            </a:hlinkClick>
          </p:cNvPr>
          <p:cNvSpPr/>
          <p:nvPr/>
        </p:nvSpPr>
        <p:spPr>
          <a:xfrm>
            <a:off x="964092" y="5070783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2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6" y="620688"/>
            <a:ext cx="8347899" cy="180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800" i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Назовите самое маленькое число из данных чисел: </a:t>
            </a:r>
          </a:p>
          <a:p>
            <a:pPr algn="ctr"/>
            <a:r>
              <a:rPr lang="ru-RU" sz="4800" i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8, 3, 4, 1, 9.</a:t>
            </a:r>
          </a:p>
        </p:txBody>
      </p:sp>
      <p:pic>
        <p:nvPicPr>
          <p:cNvPr id="11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0800000" flipH="1">
            <a:off x="7843835" y="5911595"/>
            <a:ext cx="90462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5364088" y="2558457"/>
            <a:ext cx="2376264" cy="3700907"/>
          </a:xfrm>
          <a:prstGeom prst="rect">
            <a:avLst/>
          </a:prstGeom>
          <a:noFill/>
        </p:spPr>
      </p:pic>
      <p:pic>
        <p:nvPicPr>
          <p:cNvPr id="13" name="Picture 3" descr="C:\Users\Таня\Desktop\котишки\2AlnBq2PSVM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1231" flipH="1">
            <a:off x="5021513" y="2292787"/>
            <a:ext cx="1957140" cy="946079"/>
          </a:xfrm>
          <a:prstGeom prst="rect">
            <a:avLst/>
          </a:prstGeom>
          <a:noFill/>
          <a:effectLst>
            <a:softEdge rad="12700"/>
          </a:effectLst>
        </p:spPr>
      </p:pic>
      <p:pic>
        <p:nvPicPr>
          <p:cNvPr id="1026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10" y="1952610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1921" y="2953409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10" y="4311574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4897" y="4797152"/>
            <a:ext cx="1512167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59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208 C 0.0158 0.00185 0.26736 -0.01273 0.29705 0.00695 C 0.30452 0.03565 0.26354 0.02037 0.23316 0.0213 C 0.19775 0.02246 0.1625 0.02315 0.12709 0.02384 C 0.08368 0.02871 0.04045 0.02894 -0.00295 0.03357 C 0.03386 0.05278 0.02657 0.04375 0.09219 0.04583 C 0.09931 0.04931 0.10087 0.05 0.10052 0.0507 C 0.09913 0.05347 0.0967 0.05301 0.09462 0.05301 C 0.07292 0.0544 0.05122 0.0544 0.02952 0.05533 C 0.02222 0.0588 0.01702 0.06366 0.01025 0.06736 C 0.00695 0.06921 0.00052 0.07222 0.00052 0.07269 C 0.05052 0.1125 0.1125 0.0757 0.16684 0.06991 C 0.17275 0.06597 0.17986 0.06088 0.18611 0.06019 C 0.20695 0.05764 0.24879 0.05533 0.24879 0.05556 C 0.25955 0.05602 0.27049 0.05625 0.28125 0.05764 C 0.28247 0.05764 0.2842 0.0581 0.2849 0.06019 C 0.28698 0.06597 0.28976 0.08449 0.29097 0.0919 C 0.28663 0.13519 0.21424 0.11111 0.20903 0.11111 C 0.14393 0.11204 0.079 0.11273 0.01389 0.11343 C 0.01511 0.12083 0.0158 0.12847 0.01754 0.13519 C 0.01893 0.14028 0.02674 0.14491 0.02952 0.14491 C 0.0592 0.1463 0.08907 0.14676 0.11875 0.14746 C 0.11962 0.15394 0.12136 0.15671 0.11632 0.15718 C 0.09184 0.15857 0.06719 0.1588 0.04271 0.15949 C 0.03247 0.16088 0.02344 0.15533 0.01979 0.17639 C 0.02361 0.19931 0.03646 0.18982 0.04757 0.19097 C 0.06684 0.19028 0.08611 0.19051 0.10538 0.18843 C 0.10972 0.1882 0.11337 0.18079 0.11754 0.17871 C 0.12101 0.17708 0.1283 0.17431 0.1283 0.17454 C 0.13455 0.16574 0.14861 0.15926 0.15608 0.15718 C 0.16337 0.15301 0.1691 0.14746 0.17657 0.14491 C 0.18577 0.13866 0.19584 0.13588 0.20538 0.1331 C 0.22032 0.1338 0.23507 0.1338 0.25 0.13519 C 0.25851 0.13588 0.26684 0.1463 0.27535 0.14977 C 0.28021 0.15463 0.28316 0.15394 0.2849 0.16435 C 0.26059 0.18889 0.23056 0.19051 0.20417 0.19352 C 0.16563 0.19283 0.12709 0.19491 0.08854 0.19097 C 0.07986 0.19028 0.06771 0.17454 0.05851 0.17176 C 0.0467 0.16366 0.03577 0.15533 0.02344 0.14977 C 0.01875 0.14352 0.01459 0.14213 0.00903 0.14005 C -0.00104 0.12986 0.00087 0.12986 -0.01753 0.1375 C -0.02014 0.13866 -0.01962 0.14769 -0.021 0.15232 C -0.02031 0.16019 -0.02048 0.16898 -0.01875 0.17639 C -0.01441 0.19421 0.00591 0.21435 0.01511 0.21759 C 0.02066 0.22199 0.02483 0.22477 0.03073 0.22732 C 0.09983 0.29676 0.28351 0.24931 0.2849 0.24931 C 0.26025 0.26945 0.23143 0.26783 0.20538 0.26852 C 0.14722 0.26991 0.08889 0.27014 0.03073 0.27083 C 0.02188 0.28287 0.02188 0.29699 0.03316 0.30486 C 0.04775 0.31458 0.06198 0.32083 0.07657 0.32917 C 0.11719 0.32755 0.15764 0.32662 0.19827 0.32431 C 0.21459 0.32315 0.23195 0.30371 0.24757 0.29537 C 0.25313 0.28796 0.2592 0.28796 0.26563 0.28565 C 0.26927 0.28727 0.27344 0.28658 0.27657 0.29051 C 0.27709 0.29121 0.27535 0.30046 0.2717 0.30486 C 0.26337 0.31412 0.25052 0.31597 0.2415 0.32176 C 0.23368 0.3331 0.22101 0.33449 0.21146 0.33866 C 0.16042 0.36134 0.10712 0.34283 0.05486 0.34352 C 0.04323 0.34421 0.03125 0.34213 0.01979 0.34583 C 0.01754 0.34653 0.02361 0.35185 0.02587 0.35324 C 0.029 0.35533 0.03229 0.35509 0.03559 0.35579 C 0.05157 0.37246 0.07153 0.3669 0.08854 0.36783 C 0.06407 0.39236 0.03455 0.39931 0.00782 0.40185 C 0.01111 0.41505 0.01268 0.41366 0.01979 0.41597 C 0.04393 0.41528 0.06806 0.41597 0.09219 0.41389 C 0.09775 0.41366 0.10972 0.39861 0.11389 0.39699 C 0.12153 0.39375 0.12847 0.3882 0.13559 0.38218 C 0.16077 0.36158 0.18542 0.34769 0.21268 0.34352 C 0.23004 0.33658 0.24688 0.33195 0.26441 0.32662 C 0.27327 0.32755 0.28229 0.32639 0.29097 0.32917 C 0.29497 0.33056 0.29271 0.34583 0.29097 0.35324 C 0.28872 0.36227 0.28559 0.36134 0.28125 0.36296 C 0.22639 0.42037 0.09341 0.38426 0.08004 0.38472 C 0.07691 0.38542 0.07361 0.38634 0.07049 0.38704 C 0.06441 0.3882 0.05851 0.3882 0.05243 0.38958 C 0.05122 0.38982 0.05 0.39097 0.04879 0.3919 C 0.04705 0.39329 0.04566 0.39653 0.04393 0.39699 C 0.0316 0.39977 0.0066 0.40185 0.0066 0.40208 C -0.00139 0.4081 -0.00972 0.41111 -0.01753 0.41852 C -0.02396 0.43796 -0.01007 0.44051 -0.00295 0.44537 C 0.0908 0.5081 0.19462 0.44722 0.29341 0.44792 C 0.28125 0.45371 0.29618 0.44722 0.2717 0.45278 C 0.26719 0.45371 0.25851 0.45718 0.25851 0.45764 C 0.22066 0.48773 0.08177 0.47199 0.07778 0.47199 C 0.06459 0.47477 0.05122 0.47269 0.03802 0.47685 C 0.03629 0.47755 0.03577 0.48241 0.03438 0.48403 C 0.02101 0.50185 0.00226 0.48796 -0.01389 0.48912 C -0.01614 0.50255 -0.00798 0.50023 -0.00173 0.50324 C 0.02205 0.51528 0.04722 0.50509 0.0717 0.50579 C 0.12014 0.53009 0.1375 0.49005 0.17657 0.47431 C 0.18733 0.46528 0.19757 0.45833 0.20903 0.45278 C 0.21007 0.45278 0.26858 0.44722 0.28733 0.45972 C 0.28021 0.48125 0.26302 0.4838 0.25122 0.48658 C 0.24375 0.49815 0.23386 0.49815 0.22466 0.49838 C 0.17813 0.49977 0.13143 0.50023 0.0849 0.50093 C 0.08368 0.50162 0.07466 0.51759 0.08004 0.51806 C 0.14063 0.52107 0.20139 0.51968 0.26198 0.52037 C 0.27014 0.52292 0.27795 0.52593 0.28611 0.52778 C 0.28698 0.53009 0.28802 0.53241 0.28854 0.53519 C 0.28924 0.5382 0.28854 0.54236 0.28976 0.54445 C 0.29288 0.54977 0.30052 0.55046 0.30417 0.5544 " pathEditMode="relative" rAng="0" ptsTypes="ffffffffffffffffffffffffffffffffffffffffffffffffffffffffffffffffffffffffffffffffffffffffffffffffffff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269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магнитный диск 6"/>
          <p:cNvSpPr/>
          <p:nvPr/>
        </p:nvSpPr>
        <p:spPr>
          <a:xfrm>
            <a:off x="964092" y="2708921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Georgia" pitchFamily="18" charset="0"/>
              </a:rPr>
              <a:t>7</a:t>
            </a:r>
            <a:endParaRPr lang="ru-RU" sz="5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23444" y="2943421"/>
            <a:ext cx="3185627" cy="3253912"/>
          </a:xfrm>
          <a:prstGeom prst="rect">
            <a:avLst/>
          </a:prstGeom>
          <a:noFill/>
        </p:spPr>
      </p:pic>
      <p:sp>
        <p:nvSpPr>
          <p:cNvPr id="6" name="Блок-схема: магнитный диск 5">
            <a:hlinkClick r:id="" action="ppaction://noaction">
              <a:snd r:embed="rId3" name="laser.wav"/>
            </a:hlinkClick>
          </p:cNvPr>
          <p:cNvSpPr/>
          <p:nvPr/>
        </p:nvSpPr>
        <p:spPr>
          <a:xfrm>
            <a:off x="2771800" y="3717033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3</a:t>
            </a:r>
          </a:p>
        </p:txBody>
      </p:sp>
      <p:sp>
        <p:nvSpPr>
          <p:cNvPr id="8" name="Блок-схема: магнитный диск 7">
            <a:hlinkClick r:id="" action="ppaction://noaction">
              <a:snd r:embed="rId3" name="laser.wav"/>
            </a:hlinkClick>
          </p:cNvPr>
          <p:cNvSpPr/>
          <p:nvPr/>
        </p:nvSpPr>
        <p:spPr>
          <a:xfrm>
            <a:off x="964092" y="5070783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5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39210" y="476672"/>
            <a:ext cx="8136905" cy="180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i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Какое число стоит перед числом 8?</a:t>
            </a:r>
            <a:endParaRPr lang="ru-RU" sz="5400" i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1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0800000" flipH="1">
            <a:off x="7843835" y="5911595"/>
            <a:ext cx="90462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23444" y="2943420"/>
            <a:ext cx="3185629" cy="3253915"/>
          </a:xfrm>
          <a:prstGeom prst="rect">
            <a:avLst/>
          </a:prstGeom>
          <a:noFill/>
        </p:spPr>
      </p:pic>
      <p:pic>
        <p:nvPicPr>
          <p:cNvPr id="13" name="Picture 3" descr="C:\Users\Таня\Desktop\котишки\2AlnBq2PSVM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1231" flipH="1">
            <a:off x="5021513" y="2292787"/>
            <a:ext cx="1957140" cy="946079"/>
          </a:xfrm>
          <a:prstGeom prst="rect">
            <a:avLst/>
          </a:prstGeom>
          <a:noFill/>
          <a:effectLst>
            <a:softEdge rad="12700"/>
          </a:effectLst>
        </p:spPr>
      </p:pic>
      <p:pic>
        <p:nvPicPr>
          <p:cNvPr id="14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1921" y="2953409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10" y="1952610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10" y="4311574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9392"/>
            <a:ext cx="19939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29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208 C 0.0158 0.00185 0.26736 -0.01273 0.29705 0.00695 C 0.30452 0.03565 0.26354 0.02037 0.23316 0.0213 C 0.19775 0.02246 0.1625 0.02315 0.12709 0.02384 C 0.08368 0.02871 0.04045 0.02894 -0.00295 0.03357 C 0.03386 0.05278 0.02657 0.04375 0.09219 0.04583 C 0.09931 0.04931 0.10087 0.05 0.10052 0.0507 C 0.09913 0.05347 0.0967 0.05301 0.09462 0.05301 C 0.07292 0.0544 0.05122 0.0544 0.02952 0.05533 C 0.02222 0.0588 0.01702 0.06366 0.01025 0.06736 C 0.00695 0.06921 0.00052 0.07222 0.00052 0.07269 C 0.05052 0.1125 0.1125 0.0757 0.16684 0.06991 C 0.17275 0.06597 0.17986 0.06088 0.18611 0.06019 C 0.20695 0.05764 0.24879 0.05533 0.24879 0.05556 C 0.25955 0.05602 0.27049 0.05625 0.28125 0.05764 C 0.28247 0.05764 0.2842 0.0581 0.2849 0.06019 C 0.28698 0.06597 0.28976 0.08449 0.29097 0.0919 C 0.28663 0.13519 0.21424 0.11111 0.20903 0.11111 C 0.14393 0.11204 0.079 0.11273 0.01389 0.11343 C 0.01511 0.12083 0.0158 0.12847 0.01754 0.13519 C 0.01893 0.14028 0.02674 0.14491 0.02952 0.14491 C 0.0592 0.1463 0.08907 0.14676 0.11875 0.14746 C 0.11962 0.15394 0.12136 0.15671 0.11632 0.15718 C 0.09184 0.15857 0.06719 0.1588 0.04271 0.15949 C 0.03247 0.16088 0.02344 0.15533 0.01979 0.17639 C 0.02361 0.19931 0.03646 0.18982 0.04757 0.19097 C 0.06684 0.19028 0.08611 0.19051 0.10538 0.18843 C 0.10972 0.1882 0.11337 0.18079 0.11754 0.17871 C 0.12101 0.17708 0.1283 0.17431 0.1283 0.17454 C 0.13455 0.16574 0.14861 0.15926 0.15608 0.15718 C 0.16337 0.15301 0.1691 0.14746 0.17657 0.14491 C 0.18577 0.13866 0.19584 0.13588 0.20538 0.1331 C 0.22032 0.1338 0.23507 0.1338 0.25 0.13519 C 0.25851 0.13588 0.26684 0.1463 0.27535 0.14977 C 0.28021 0.15463 0.28316 0.15394 0.2849 0.16435 C 0.26059 0.18889 0.23056 0.19051 0.20417 0.19352 C 0.16563 0.19283 0.12709 0.19491 0.08854 0.19097 C 0.07986 0.19028 0.06771 0.17454 0.05851 0.17176 C 0.0467 0.16366 0.03577 0.15533 0.02344 0.14977 C 0.01875 0.14352 0.01459 0.14213 0.00903 0.14005 C -0.00104 0.12986 0.00087 0.12986 -0.01753 0.1375 C -0.02014 0.13866 -0.01962 0.14769 -0.021 0.15232 C -0.02031 0.16019 -0.02048 0.16898 -0.01875 0.17639 C -0.01441 0.19421 0.00591 0.21435 0.01511 0.21759 C 0.02066 0.22199 0.02483 0.22477 0.03073 0.22732 C 0.09983 0.29676 0.28351 0.24931 0.2849 0.24931 C 0.26025 0.26945 0.23143 0.26783 0.20538 0.26852 C 0.14722 0.26991 0.08889 0.27014 0.03073 0.27083 C 0.02188 0.28287 0.02188 0.29699 0.03316 0.30486 C 0.04775 0.31458 0.06198 0.32083 0.07657 0.32917 C 0.11719 0.32755 0.15764 0.32662 0.19827 0.32431 C 0.21459 0.32315 0.23195 0.30371 0.24757 0.29537 C 0.25313 0.28796 0.2592 0.28796 0.26563 0.28565 C 0.26927 0.28727 0.27344 0.28658 0.27657 0.29051 C 0.27709 0.29121 0.27535 0.30046 0.2717 0.30486 C 0.26337 0.31412 0.25052 0.31597 0.2415 0.32176 C 0.23368 0.3331 0.22101 0.33449 0.21146 0.33866 C 0.16042 0.36134 0.10712 0.34283 0.05486 0.34352 C 0.04323 0.34421 0.03125 0.34213 0.01979 0.34583 C 0.01754 0.34653 0.02361 0.35185 0.02587 0.35324 C 0.029 0.35533 0.03229 0.35509 0.03559 0.35579 C 0.05157 0.37246 0.07153 0.3669 0.08854 0.36783 C 0.06407 0.39236 0.03455 0.39931 0.00782 0.40185 C 0.01111 0.41505 0.01268 0.41366 0.01979 0.41597 C 0.04393 0.41528 0.06806 0.41597 0.09219 0.41389 C 0.09775 0.41366 0.10972 0.39861 0.11389 0.39699 C 0.12153 0.39375 0.12847 0.3882 0.13559 0.38218 C 0.16077 0.36158 0.18542 0.34769 0.21268 0.34352 C 0.23004 0.33658 0.24688 0.33195 0.26441 0.32662 C 0.27327 0.32755 0.28229 0.32639 0.29097 0.32917 C 0.29497 0.33056 0.29271 0.34583 0.29097 0.35324 C 0.28872 0.36227 0.28559 0.36134 0.28125 0.36296 C 0.22639 0.42037 0.09341 0.38426 0.08004 0.38472 C 0.07691 0.38542 0.07361 0.38634 0.07049 0.38704 C 0.06441 0.3882 0.05851 0.3882 0.05243 0.38958 C 0.05122 0.38982 0.05 0.39097 0.04879 0.3919 C 0.04705 0.39329 0.04566 0.39653 0.04393 0.39699 C 0.0316 0.39977 0.0066 0.40185 0.0066 0.40208 C -0.00139 0.4081 -0.00972 0.41111 -0.01753 0.41852 C -0.02396 0.43796 -0.01007 0.44051 -0.00295 0.44537 C 0.0908 0.5081 0.19462 0.44722 0.29341 0.44792 C 0.28125 0.45371 0.29618 0.44722 0.2717 0.45278 C 0.26719 0.45371 0.25851 0.45718 0.25851 0.45764 C 0.22066 0.48773 0.08177 0.47199 0.07778 0.47199 C 0.06459 0.47477 0.05122 0.47269 0.03802 0.47685 C 0.03629 0.47755 0.03577 0.48241 0.03438 0.48403 C 0.02101 0.50185 0.00226 0.48796 -0.01389 0.48912 C -0.01614 0.50255 -0.00798 0.50023 -0.00173 0.50324 C 0.02205 0.51528 0.04722 0.50509 0.0717 0.50579 C 0.12014 0.53009 0.1375 0.49005 0.17657 0.47431 C 0.18733 0.46528 0.19757 0.45833 0.20903 0.45278 C 0.21007 0.45278 0.26858 0.44722 0.28733 0.45972 C 0.28021 0.48125 0.26302 0.4838 0.25122 0.48658 C 0.24375 0.49815 0.23386 0.49815 0.22466 0.49838 C 0.17813 0.49977 0.13143 0.50023 0.0849 0.50093 C 0.08368 0.50162 0.07466 0.51759 0.08004 0.51806 C 0.14063 0.52107 0.20139 0.51968 0.26198 0.52037 C 0.27014 0.52292 0.27795 0.52593 0.28611 0.52778 C 0.28698 0.53009 0.28802 0.53241 0.28854 0.53519 C 0.28924 0.5382 0.28854 0.54236 0.28976 0.54445 C 0.29288 0.54977 0.30052 0.55046 0.30417 0.5544 " pathEditMode="relative" rAng="0" ptsTypes="ffffffffffffffffffffffffffffffffffffffffffffffffffffffffffffffffffffffffffffffffffffffffffffffffffff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269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магнитный диск 6"/>
          <p:cNvSpPr/>
          <p:nvPr/>
        </p:nvSpPr>
        <p:spPr>
          <a:xfrm>
            <a:off x="964092" y="5086606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Georgia" pitchFamily="18" charset="0"/>
              </a:rPr>
              <a:t>10</a:t>
            </a:r>
            <a:endParaRPr lang="ru-RU" sz="5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8" name="Блок-схема: магнитный диск 7">
            <a:hlinkClick r:id="" action="ppaction://noaction">
              <a:snd r:embed="rId2" name="laser.wav"/>
            </a:hlinkClick>
          </p:cNvPr>
          <p:cNvSpPr/>
          <p:nvPr/>
        </p:nvSpPr>
        <p:spPr>
          <a:xfrm>
            <a:off x="2768080" y="3706798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2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5159776" y="2708922"/>
            <a:ext cx="2692492" cy="3488415"/>
          </a:xfrm>
          <a:prstGeom prst="rect">
            <a:avLst/>
          </a:prstGeom>
          <a:noFill/>
        </p:spPr>
      </p:pic>
      <p:sp>
        <p:nvSpPr>
          <p:cNvPr id="6" name="Блок-схема: магнитный диск 5">
            <a:hlinkClick r:id="" action="ppaction://noaction">
              <a:snd r:embed="rId2" name="laser.wav"/>
            </a:hlinkClick>
          </p:cNvPr>
          <p:cNvSpPr/>
          <p:nvPr/>
        </p:nvSpPr>
        <p:spPr>
          <a:xfrm>
            <a:off x="964092" y="2708921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3</a:t>
            </a:r>
          </a:p>
        </p:txBody>
      </p:sp>
      <p:pic>
        <p:nvPicPr>
          <p:cNvPr id="11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0800000" flipH="1">
            <a:off x="7843835" y="5911595"/>
            <a:ext cx="90462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5159781" y="2708921"/>
            <a:ext cx="2692491" cy="3488415"/>
          </a:xfrm>
          <a:prstGeom prst="rect">
            <a:avLst/>
          </a:prstGeom>
          <a:noFill/>
        </p:spPr>
      </p:pic>
      <p:pic>
        <p:nvPicPr>
          <p:cNvPr id="13" name="Picture 3" descr="C:\Users\Таня\Desktop\котишки\2AlnBq2PSVM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1231" flipH="1">
            <a:off x="5021513" y="2292787"/>
            <a:ext cx="1957140" cy="946079"/>
          </a:xfrm>
          <a:prstGeom prst="rect">
            <a:avLst/>
          </a:prstGeom>
          <a:noFill/>
          <a:effectLst>
            <a:softEdge rad="12700"/>
          </a:effectLst>
        </p:spPr>
      </p:pic>
      <p:pic>
        <p:nvPicPr>
          <p:cNvPr id="14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1921" y="2953409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10" y="1952610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10" y="4311574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2" y="0"/>
            <a:ext cx="19939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939210" y="476672"/>
            <a:ext cx="8136905" cy="180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i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Какое число стоит </a:t>
            </a:r>
          </a:p>
          <a:p>
            <a:pPr algn="ctr"/>
            <a:r>
              <a:rPr lang="ru-RU" sz="5400" i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за числом 9?</a:t>
            </a:r>
            <a:endParaRPr lang="ru-RU" sz="5400" i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59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208 C 0.0158 0.00185 0.26736 -0.01273 0.29705 0.00695 C 0.30452 0.03565 0.26354 0.02037 0.23316 0.0213 C 0.19775 0.02246 0.1625 0.02315 0.12709 0.02384 C 0.08368 0.02871 0.04045 0.02894 -0.00295 0.03357 C 0.03386 0.05278 0.02657 0.04375 0.09219 0.04583 C 0.09931 0.04931 0.10087 0.05 0.10052 0.0507 C 0.09913 0.05347 0.0967 0.05301 0.09462 0.05301 C 0.07292 0.0544 0.05122 0.0544 0.02952 0.05533 C 0.02222 0.0588 0.01702 0.06366 0.01025 0.06736 C 0.00695 0.06921 0.00052 0.07222 0.00052 0.07269 C 0.05052 0.1125 0.1125 0.0757 0.16684 0.06991 C 0.17275 0.06597 0.17986 0.06088 0.18611 0.06019 C 0.20695 0.05764 0.24879 0.05533 0.24879 0.05556 C 0.25955 0.05602 0.27049 0.05625 0.28125 0.05764 C 0.28247 0.05764 0.2842 0.0581 0.2849 0.06019 C 0.28698 0.06597 0.28976 0.08449 0.29097 0.0919 C 0.28663 0.13519 0.21424 0.11111 0.20903 0.11111 C 0.14393 0.11204 0.079 0.11273 0.01389 0.11343 C 0.01511 0.12083 0.0158 0.12847 0.01754 0.13519 C 0.01893 0.14028 0.02674 0.14491 0.02952 0.14491 C 0.0592 0.1463 0.08907 0.14676 0.11875 0.14746 C 0.11962 0.15394 0.12136 0.15671 0.11632 0.15718 C 0.09184 0.15857 0.06719 0.1588 0.04271 0.15949 C 0.03247 0.16088 0.02344 0.15533 0.01979 0.17639 C 0.02361 0.19931 0.03646 0.18982 0.04757 0.19097 C 0.06684 0.19028 0.08611 0.19051 0.10538 0.18843 C 0.10972 0.1882 0.11337 0.18079 0.11754 0.17871 C 0.12101 0.17708 0.1283 0.17431 0.1283 0.17454 C 0.13455 0.16574 0.14861 0.15926 0.15608 0.15718 C 0.16337 0.15301 0.1691 0.14746 0.17657 0.14491 C 0.18577 0.13866 0.19584 0.13588 0.20538 0.1331 C 0.22032 0.1338 0.23507 0.1338 0.25 0.13519 C 0.25851 0.13588 0.26684 0.1463 0.27535 0.14977 C 0.28021 0.15463 0.28316 0.15394 0.2849 0.16435 C 0.26059 0.18889 0.23056 0.19051 0.20417 0.19352 C 0.16563 0.19283 0.12709 0.19491 0.08854 0.19097 C 0.07986 0.19028 0.06771 0.17454 0.05851 0.17176 C 0.0467 0.16366 0.03577 0.15533 0.02344 0.14977 C 0.01875 0.14352 0.01459 0.14213 0.00903 0.14005 C -0.00104 0.12986 0.00087 0.12986 -0.01753 0.1375 C -0.02014 0.13866 -0.01962 0.14769 -0.021 0.15232 C -0.02031 0.16019 -0.02048 0.16898 -0.01875 0.17639 C -0.01441 0.19421 0.00591 0.21435 0.01511 0.21759 C 0.02066 0.22199 0.02483 0.22477 0.03073 0.22732 C 0.09983 0.29676 0.28351 0.24931 0.2849 0.24931 C 0.26025 0.26945 0.23143 0.26783 0.20538 0.26852 C 0.14722 0.26991 0.08889 0.27014 0.03073 0.27083 C 0.02188 0.28287 0.02188 0.29699 0.03316 0.30486 C 0.04775 0.31458 0.06198 0.32083 0.07657 0.32917 C 0.11719 0.32755 0.15764 0.32662 0.19827 0.32431 C 0.21459 0.32315 0.23195 0.30371 0.24757 0.29537 C 0.25313 0.28796 0.2592 0.28796 0.26563 0.28565 C 0.26927 0.28727 0.27344 0.28658 0.27657 0.29051 C 0.27709 0.29121 0.27535 0.30046 0.2717 0.30486 C 0.26337 0.31412 0.25052 0.31597 0.2415 0.32176 C 0.23368 0.3331 0.22101 0.33449 0.21146 0.33866 C 0.16042 0.36134 0.10712 0.34283 0.05486 0.34352 C 0.04323 0.34421 0.03125 0.34213 0.01979 0.34583 C 0.01754 0.34653 0.02361 0.35185 0.02587 0.35324 C 0.029 0.35533 0.03229 0.35509 0.03559 0.35579 C 0.05157 0.37246 0.07153 0.3669 0.08854 0.36783 C 0.06407 0.39236 0.03455 0.39931 0.00782 0.40185 C 0.01111 0.41505 0.01268 0.41366 0.01979 0.41597 C 0.04393 0.41528 0.06806 0.41597 0.09219 0.41389 C 0.09775 0.41366 0.10972 0.39861 0.11389 0.39699 C 0.12153 0.39375 0.12847 0.3882 0.13559 0.38218 C 0.16077 0.36158 0.18542 0.34769 0.21268 0.34352 C 0.23004 0.33658 0.24688 0.33195 0.26441 0.32662 C 0.27327 0.32755 0.28229 0.32639 0.29097 0.32917 C 0.29497 0.33056 0.29271 0.34583 0.29097 0.35324 C 0.28872 0.36227 0.28559 0.36134 0.28125 0.36296 C 0.22639 0.42037 0.09341 0.38426 0.08004 0.38472 C 0.07691 0.38542 0.07361 0.38634 0.07049 0.38704 C 0.06441 0.3882 0.05851 0.3882 0.05243 0.38958 C 0.05122 0.38982 0.05 0.39097 0.04879 0.3919 C 0.04705 0.39329 0.04566 0.39653 0.04393 0.39699 C 0.0316 0.39977 0.0066 0.40185 0.0066 0.40208 C -0.00139 0.4081 -0.00972 0.41111 -0.01753 0.41852 C -0.02396 0.43796 -0.01007 0.44051 -0.00295 0.44537 C 0.0908 0.5081 0.19462 0.44722 0.29341 0.44792 C 0.28125 0.45371 0.29618 0.44722 0.2717 0.45278 C 0.26719 0.45371 0.25851 0.45718 0.25851 0.45764 C 0.22066 0.48773 0.08177 0.47199 0.07778 0.47199 C 0.06459 0.47477 0.05122 0.47269 0.03802 0.47685 C 0.03629 0.47755 0.03577 0.48241 0.03438 0.48403 C 0.02101 0.50185 0.00226 0.48796 -0.01389 0.48912 C -0.01614 0.50255 -0.00798 0.50023 -0.00173 0.50324 C 0.02205 0.51528 0.04722 0.50509 0.0717 0.50579 C 0.12014 0.53009 0.1375 0.49005 0.17657 0.47431 C 0.18733 0.46528 0.19757 0.45833 0.20903 0.45278 C 0.21007 0.45278 0.26858 0.44722 0.28733 0.45972 C 0.28021 0.48125 0.26302 0.4838 0.25122 0.48658 C 0.24375 0.49815 0.23386 0.49815 0.22466 0.49838 C 0.17813 0.49977 0.13143 0.50023 0.0849 0.50093 C 0.08368 0.50162 0.07466 0.51759 0.08004 0.51806 C 0.14063 0.52107 0.20139 0.51968 0.26198 0.52037 C 0.27014 0.52292 0.27795 0.52593 0.28611 0.52778 C 0.28698 0.53009 0.28802 0.53241 0.28854 0.53519 C 0.28924 0.5382 0.28854 0.54236 0.28976 0.54445 C 0.29288 0.54977 0.30052 0.55046 0.30417 0.5544 " pathEditMode="relative" rAng="0" ptsTypes="ffffffffffffffffffffffffffffffffffffffffffffffffffffffffffffffffffffffffffffffffffffffffffffffffffff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26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магнитный диск 6"/>
          <p:cNvSpPr/>
          <p:nvPr/>
        </p:nvSpPr>
        <p:spPr>
          <a:xfrm>
            <a:off x="964092" y="5086606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4</a:t>
            </a:r>
          </a:p>
        </p:txBody>
      </p:sp>
      <p:sp>
        <p:nvSpPr>
          <p:cNvPr id="8" name="Блок-схема: магнитный диск 7">
            <a:hlinkClick r:id="" action="ppaction://noaction">
              <a:snd r:embed="rId2" name="laser.wav"/>
            </a:hlinkClick>
          </p:cNvPr>
          <p:cNvSpPr/>
          <p:nvPr/>
        </p:nvSpPr>
        <p:spPr>
          <a:xfrm>
            <a:off x="2768080" y="3706798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7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4913225" y="2692703"/>
            <a:ext cx="2821468" cy="3504632"/>
          </a:xfrm>
          <a:prstGeom prst="rect">
            <a:avLst/>
          </a:prstGeom>
          <a:noFill/>
        </p:spPr>
      </p:pic>
      <p:sp>
        <p:nvSpPr>
          <p:cNvPr id="6" name="Блок-схема: магнитный диск 5">
            <a:hlinkClick r:id="" action="ppaction://noaction">
              <a:snd r:embed="rId2" name="laser.wav"/>
            </a:hlinkClick>
          </p:cNvPr>
          <p:cNvSpPr/>
          <p:nvPr/>
        </p:nvSpPr>
        <p:spPr>
          <a:xfrm>
            <a:off x="964092" y="2708921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8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53394" y="476672"/>
            <a:ext cx="7095071" cy="180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i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Число 6 уменьшите на 2</a:t>
            </a:r>
          </a:p>
        </p:txBody>
      </p:sp>
      <p:pic>
        <p:nvPicPr>
          <p:cNvPr id="11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0800000" flipH="1">
            <a:off x="7843835" y="5911595"/>
            <a:ext cx="90462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4913225" y="2708921"/>
            <a:ext cx="2821467" cy="3504631"/>
          </a:xfrm>
          <a:prstGeom prst="rect">
            <a:avLst/>
          </a:prstGeom>
          <a:noFill/>
        </p:spPr>
      </p:pic>
      <p:pic>
        <p:nvPicPr>
          <p:cNvPr id="13" name="Picture 3" descr="C:\Users\Таня\Desktop\котишки\2AlnBq2PSVM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1231" flipH="1">
            <a:off x="5021513" y="2292787"/>
            <a:ext cx="1957140" cy="946079"/>
          </a:xfrm>
          <a:prstGeom prst="rect">
            <a:avLst/>
          </a:prstGeom>
          <a:noFill/>
          <a:effectLst>
            <a:softEdge rad="12700"/>
          </a:effectLst>
        </p:spPr>
      </p:pic>
      <p:pic>
        <p:nvPicPr>
          <p:cNvPr id="14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1921" y="2953409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10" y="1952610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10" y="4311574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19939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70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208 C 0.0158 0.00185 0.26736 -0.01273 0.29705 0.00695 C 0.30452 0.03565 0.26354 0.02037 0.23316 0.0213 C 0.19775 0.02246 0.1625 0.02315 0.12709 0.02384 C 0.08368 0.02871 0.04045 0.02894 -0.00295 0.03357 C 0.03386 0.05278 0.02657 0.04375 0.09219 0.04583 C 0.09931 0.04931 0.10087 0.05 0.10052 0.0507 C 0.09913 0.05347 0.0967 0.05301 0.09462 0.05301 C 0.07292 0.0544 0.05122 0.0544 0.02952 0.05533 C 0.02222 0.0588 0.01702 0.06366 0.01025 0.06736 C 0.00695 0.06921 0.00052 0.07222 0.00052 0.07269 C 0.05052 0.1125 0.1125 0.0757 0.16684 0.06991 C 0.17275 0.06597 0.17986 0.06088 0.18611 0.06019 C 0.20695 0.05764 0.24879 0.05533 0.24879 0.05556 C 0.25955 0.05602 0.27049 0.05625 0.28125 0.05764 C 0.28247 0.05764 0.2842 0.0581 0.2849 0.06019 C 0.28698 0.06597 0.28976 0.08449 0.29097 0.0919 C 0.28663 0.13519 0.21424 0.11111 0.20903 0.11111 C 0.14393 0.11204 0.079 0.11273 0.01389 0.11343 C 0.01511 0.12083 0.0158 0.12847 0.01754 0.13519 C 0.01893 0.14028 0.02674 0.14491 0.02952 0.14491 C 0.0592 0.1463 0.08907 0.14676 0.11875 0.14746 C 0.11962 0.15394 0.12136 0.15671 0.11632 0.15718 C 0.09184 0.15857 0.06719 0.1588 0.04271 0.15949 C 0.03247 0.16088 0.02344 0.15533 0.01979 0.17639 C 0.02361 0.19931 0.03646 0.18982 0.04757 0.19097 C 0.06684 0.19028 0.08611 0.19051 0.10538 0.18843 C 0.10972 0.1882 0.11337 0.18079 0.11754 0.17871 C 0.12101 0.17708 0.1283 0.17431 0.1283 0.17454 C 0.13455 0.16574 0.14861 0.15926 0.15608 0.15718 C 0.16337 0.15301 0.1691 0.14746 0.17657 0.14491 C 0.18577 0.13866 0.19584 0.13588 0.20538 0.1331 C 0.22032 0.1338 0.23507 0.1338 0.25 0.13519 C 0.25851 0.13588 0.26684 0.1463 0.27535 0.14977 C 0.28021 0.15463 0.28316 0.15394 0.2849 0.16435 C 0.26059 0.18889 0.23056 0.19051 0.20417 0.19352 C 0.16563 0.19283 0.12709 0.19491 0.08854 0.19097 C 0.07986 0.19028 0.06771 0.17454 0.05851 0.17176 C 0.0467 0.16366 0.03577 0.15533 0.02344 0.14977 C 0.01875 0.14352 0.01459 0.14213 0.00903 0.14005 C -0.00104 0.12986 0.00087 0.12986 -0.01753 0.1375 C -0.02014 0.13866 -0.01962 0.14769 -0.021 0.15232 C -0.02031 0.16019 -0.02048 0.16898 -0.01875 0.17639 C -0.01441 0.19421 0.00591 0.21435 0.01511 0.21759 C 0.02066 0.22199 0.02483 0.22477 0.03073 0.22732 C 0.09983 0.29676 0.28351 0.24931 0.2849 0.24931 C 0.26025 0.26945 0.23143 0.26783 0.20538 0.26852 C 0.14722 0.26991 0.08889 0.27014 0.03073 0.27083 C 0.02188 0.28287 0.02188 0.29699 0.03316 0.30486 C 0.04775 0.31458 0.06198 0.32083 0.07657 0.32917 C 0.11719 0.32755 0.15764 0.32662 0.19827 0.32431 C 0.21459 0.32315 0.23195 0.30371 0.24757 0.29537 C 0.25313 0.28796 0.2592 0.28796 0.26563 0.28565 C 0.26927 0.28727 0.27344 0.28658 0.27657 0.29051 C 0.27709 0.29121 0.27535 0.30046 0.2717 0.30486 C 0.26337 0.31412 0.25052 0.31597 0.2415 0.32176 C 0.23368 0.3331 0.22101 0.33449 0.21146 0.33866 C 0.16042 0.36134 0.10712 0.34283 0.05486 0.34352 C 0.04323 0.34421 0.03125 0.34213 0.01979 0.34583 C 0.01754 0.34653 0.02361 0.35185 0.02587 0.35324 C 0.029 0.35533 0.03229 0.35509 0.03559 0.35579 C 0.05157 0.37246 0.07153 0.3669 0.08854 0.36783 C 0.06407 0.39236 0.03455 0.39931 0.00782 0.40185 C 0.01111 0.41505 0.01268 0.41366 0.01979 0.41597 C 0.04393 0.41528 0.06806 0.41597 0.09219 0.41389 C 0.09775 0.41366 0.10972 0.39861 0.11389 0.39699 C 0.12153 0.39375 0.12847 0.3882 0.13559 0.38218 C 0.16077 0.36158 0.18542 0.34769 0.21268 0.34352 C 0.23004 0.33658 0.24688 0.33195 0.26441 0.32662 C 0.27327 0.32755 0.28229 0.32639 0.29097 0.32917 C 0.29497 0.33056 0.29271 0.34583 0.29097 0.35324 C 0.28872 0.36227 0.28559 0.36134 0.28125 0.36296 C 0.22639 0.42037 0.09341 0.38426 0.08004 0.38472 C 0.07691 0.38542 0.07361 0.38634 0.07049 0.38704 C 0.06441 0.3882 0.05851 0.3882 0.05243 0.38958 C 0.05122 0.38982 0.05 0.39097 0.04879 0.3919 C 0.04705 0.39329 0.04566 0.39653 0.04393 0.39699 C 0.0316 0.39977 0.0066 0.40185 0.0066 0.40208 C -0.00139 0.4081 -0.00972 0.41111 -0.01753 0.41852 C -0.02396 0.43796 -0.01007 0.44051 -0.00295 0.44537 C 0.0908 0.5081 0.19462 0.44722 0.29341 0.44792 C 0.28125 0.45371 0.29618 0.44722 0.2717 0.45278 C 0.26719 0.45371 0.25851 0.45718 0.25851 0.45764 C 0.22066 0.48773 0.08177 0.47199 0.07778 0.47199 C 0.06459 0.47477 0.05122 0.47269 0.03802 0.47685 C 0.03629 0.47755 0.03577 0.48241 0.03438 0.48403 C 0.02101 0.50185 0.00226 0.48796 -0.01389 0.48912 C -0.01614 0.50255 -0.00798 0.50023 -0.00173 0.50324 C 0.02205 0.51528 0.04722 0.50509 0.0717 0.50579 C 0.12014 0.53009 0.1375 0.49005 0.17657 0.47431 C 0.18733 0.46528 0.19757 0.45833 0.20903 0.45278 C 0.21007 0.45278 0.26858 0.44722 0.28733 0.45972 C 0.28021 0.48125 0.26302 0.4838 0.25122 0.48658 C 0.24375 0.49815 0.23386 0.49815 0.22466 0.49838 C 0.17813 0.49977 0.13143 0.50023 0.0849 0.50093 C 0.08368 0.50162 0.07466 0.51759 0.08004 0.51806 C 0.14063 0.52107 0.20139 0.51968 0.26198 0.52037 C 0.27014 0.52292 0.27795 0.52593 0.28611 0.52778 C 0.28698 0.53009 0.28802 0.53241 0.28854 0.53519 C 0.28924 0.5382 0.28854 0.54236 0.28976 0.54445 C 0.29288 0.54977 0.30052 0.55046 0.30417 0.5544 " pathEditMode="relative" rAng="0" ptsTypes="ffffffffffffffffffffffffffffffffffffffffffffffffffffffffffffffffffffffffffffffffffffffffffffffffffff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269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магнитный диск 6"/>
          <p:cNvSpPr/>
          <p:nvPr/>
        </p:nvSpPr>
        <p:spPr>
          <a:xfrm>
            <a:off x="964092" y="2708921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6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85952" y="2765827"/>
            <a:ext cx="3234987" cy="3431507"/>
          </a:xfrm>
          <a:prstGeom prst="rect">
            <a:avLst/>
          </a:prstGeom>
          <a:noFill/>
        </p:spPr>
      </p:pic>
      <p:sp>
        <p:nvSpPr>
          <p:cNvPr id="6" name="Блок-схема: магнитный диск 5">
            <a:hlinkClick r:id="" action="ppaction://noaction">
              <a:snd r:embed="rId3" name="laser.wav"/>
            </a:hlinkClick>
          </p:cNvPr>
          <p:cNvSpPr/>
          <p:nvPr/>
        </p:nvSpPr>
        <p:spPr>
          <a:xfrm>
            <a:off x="2771800" y="3717033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2</a:t>
            </a:r>
          </a:p>
        </p:txBody>
      </p:sp>
      <p:sp>
        <p:nvSpPr>
          <p:cNvPr id="8" name="Блок-схема: магнитный диск 7">
            <a:hlinkClick r:id="" action="ppaction://noaction">
              <a:snd r:embed="rId3" name="laser.wav"/>
            </a:hlinkClick>
          </p:cNvPr>
          <p:cNvSpPr/>
          <p:nvPr/>
        </p:nvSpPr>
        <p:spPr>
          <a:xfrm>
            <a:off x="964092" y="5070783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7</a:t>
            </a:r>
          </a:p>
        </p:txBody>
      </p:sp>
      <p:pic>
        <p:nvPicPr>
          <p:cNvPr id="11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0800000" flipH="1">
            <a:off x="7843835" y="5911595"/>
            <a:ext cx="90462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85951" y="2765827"/>
            <a:ext cx="3234989" cy="3431508"/>
          </a:xfrm>
          <a:prstGeom prst="rect">
            <a:avLst/>
          </a:prstGeom>
          <a:noFill/>
        </p:spPr>
      </p:pic>
      <p:pic>
        <p:nvPicPr>
          <p:cNvPr id="13" name="Picture 3" descr="C:\Users\Таня\Desktop\котишки\2AlnBq2PSVM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1231" flipH="1">
            <a:off x="5021513" y="2292787"/>
            <a:ext cx="1957140" cy="946079"/>
          </a:xfrm>
          <a:prstGeom prst="rect">
            <a:avLst/>
          </a:prstGeom>
          <a:noFill/>
          <a:effectLst>
            <a:softEdge rad="12700"/>
          </a:effectLst>
        </p:spPr>
      </p:pic>
      <p:pic>
        <p:nvPicPr>
          <p:cNvPr id="14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1921" y="2953409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10" y="1952610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10" y="4311574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092" y="5070783"/>
            <a:ext cx="19939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1461785" y="764704"/>
            <a:ext cx="7544536" cy="13501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На поляне у дубков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Крот нашёл 5 грибков,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А подальше у осин,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Он нашёл ещё один.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Кто ответить нам готов: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Сколько крот нашёл грибов?</a:t>
            </a:r>
            <a:endParaRPr lang="ru-RU" sz="2400" b="1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241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208 C 0.0158 0.00185 0.26736 -0.01273 0.29705 0.00695 C 0.30452 0.03565 0.26354 0.02037 0.23316 0.0213 C 0.19775 0.02246 0.1625 0.02315 0.12709 0.02384 C 0.08368 0.02871 0.04045 0.02894 -0.00295 0.03357 C 0.03386 0.05278 0.02657 0.04375 0.09219 0.04583 C 0.09931 0.04931 0.10087 0.05 0.10052 0.0507 C 0.09913 0.05347 0.0967 0.05301 0.09462 0.05301 C 0.07292 0.0544 0.05122 0.0544 0.02952 0.05533 C 0.02222 0.0588 0.01702 0.06366 0.01025 0.06736 C 0.00695 0.06921 0.00052 0.07222 0.00052 0.07269 C 0.05052 0.1125 0.1125 0.0757 0.16684 0.06991 C 0.17275 0.06597 0.17986 0.06088 0.18611 0.06019 C 0.20695 0.05764 0.24879 0.05533 0.24879 0.05556 C 0.25955 0.05602 0.27049 0.05625 0.28125 0.05764 C 0.28247 0.05764 0.2842 0.0581 0.2849 0.06019 C 0.28698 0.06597 0.28976 0.08449 0.29097 0.0919 C 0.28663 0.13519 0.21424 0.11111 0.20903 0.11111 C 0.14393 0.11204 0.079 0.11273 0.01389 0.11343 C 0.01511 0.12083 0.0158 0.12847 0.01754 0.13519 C 0.01893 0.14028 0.02674 0.14491 0.02952 0.14491 C 0.0592 0.1463 0.08907 0.14676 0.11875 0.14746 C 0.11962 0.15394 0.12136 0.15671 0.11632 0.15718 C 0.09184 0.15857 0.06719 0.1588 0.04271 0.15949 C 0.03247 0.16088 0.02344 0.15533 0.01979 0.17639 C 0.02361 0.19931 0.03646 0.18982 0.04757 0.19097 C 0.06684 0.19028 0.08611 0.19051 0.10538 0.18843 C 0.10972 0.1882 0.11337 0.18079 0.11754 0.17871 C 0.12101 0.17708 0.1283 0.17431 0.1283 0.17454 C 0.13455 0.16574 0.14861 0.15926 0.15608 0.15718 C 0.16337 0.15301 0.1691 0.14746 0.17657 0.14491 C 0.18577 0.13866 0.19584 0.13588 0.20538 0.1331 C 0.22032 0.1338 0.23507 0.1338 0.25 0.13519 C 0.25851 0.13588 0.26684 0.1463 0.27535 0.14977 C 0.28021 0.15463 0.28316 0.15394 0.2849 0.16435 C 0.26059 0.18889 0.23056 0.19051 0.20417 0.19352 C 0.16563 0.19283 0.12709 0.19491 0.08854 0.19097 C 0.07986 0.19028 0.06771 0.17454 0.05851 0.17176 C 0.0467 0.16366 0.03577 0.15533 0.02344 0.14977 C 0.01875 0.14352 0.01459 0.14213 0.00903 0.14005 C -0.00104 0.12986 0.00087 0.12986 -0.01753 0.1375 C -0.02014 0.13866 -0.01962 0.14769 -0.021 0.15232 C -0.02031 0.16019 -0.02048 0.16898 -0.01875 0.17639 C -0.01441 0.19421 0.00591 0.21435 0.01511 0.21759 C 0.02066 0.22199 0.02483 0.22477 0.03073 0.22732 C 0.09983 0.29676 0.28351 0.24931 0.2849 0.24931 C 0.26025 0.26945 0.23143 0.26783 0.20538 0.26852 C 0.14722 0.26991 0.08889 0.27014 0.03073 0.27083 C 0.02188 0.28287 0.02188 0.29699 0.03316 0.30486 C 0.04775 0.31458 0.06198 0.32083 0.07657 0.32917 C 0.11719 0.32755 0.15764 0.32662 0.19827 0.32431 C 0.21459 0.32315 0.23195 0.30371 0.24757 0.29537 C 0.25313 0.28796 0.2592 0.28796 0.26563 0.28565 C 0.26927 0.28727 0.27344 0.28658 0.27657 0.29051 C 0.27709 0.29121 0.27535 0.30046 0.2717 0.30486 C 0.26337 0.31412 0.25052 0.31597 0.2415 0.32176 C 0.23368 0.3331 0.22101 0.33449 0.21146 0.33866 C 0.16042 0.36134 0.10712 0.34283 0.05486 0.34352 C 0.04323 0.34421 0.03125 0.34213 0.01979 0.34583 C 0.01754 0.34653 0.02361 0.35185 0.02587 0.35324 C 0.029 0.35533 0.03229 0.35509 0.03559 0.35579 C 0.05157 0.37246 0.07153 0.3669 0.08854 0.36783 C 0.06407 0.39236 0.03455 0.39931 0.00782 0.40185 C 0.01111 0.41505 0.01268 0.41366 0.01979 0.41597 C 0.04393 0.41528 0.06806 0.41597 0.09219 0.41389 C 0.09775 0.41366 0.10972 0.39861 0.11389 0.39699 C 0.12153 0.39375 0.12847 0.3882 0.13559 0.38218 C 0.16077 0.36158 0.18542 0.34769 0.21268 0.34352 C 0.23004 0.33658 0.24688 0.33195 0.26441 0.32662 C 0.27327 0.32755 0.28229 0.32639 0.29097 0.32917 C 0.29497 0.33056 0.29271 0.34583 0.29097 0.35324 C 0.28872 0.36227 0.28559 0.36134 0.28125 0.36296 C 0.22639 0.42037 0.09341 0.38426 0.08004 0.38472 C 0.07691 0.38542 0.07361 0.38634 0.07049 0.38704 C 0.06441 0.3882 0.05851 0.3882 0.05243 0.38958 C 0.05122 0.38982 0.05 0.39097 0.04879 0.3919 C 0.04705 0.39329 0.04566 0.39653 0.04393 0.39699 C 0.0316 0.39977 0.0066 0.40185 0.0066 0.40208 C -0.00139 0.4081 -0.00972 0.41111 -0.01753 0.41852 C -0.02396 0.43796 -0.01007 0.44051 -0.00295 0.44537 C 0.0908 0.5081 0.19462 0.44722 0.29341 0.44792 C 0.28125 0.45371 0.29618 0.44722 0.2717 0.45278 C 0.26719 0.45371 0.25851 0.45718 0.25851 0.45764 C 0.22066 0.48773 0.08177 0.47199 0.07778 0.47199 C 0.06459 0.47477 0.05122 0.47269 0.03802 0.47685 C 0.03629 0.47755 0.03577 0.48241 0.03438 0.48403 C 0.02101 0.50185 0.00226 0.48796 -0.01389 0.48912 C -0.01614 0.50255 -0.00798 0.50023 -0.00173 0.50324 C 0.02205 0.51528 0.04722 0.50509 0.0717 0.50579 C 0.12014 0.53009 0.1375 0.49005 0.17657 0.47431 C 0.18733 0.46528 0.19757 0.45833 0.20903 0.45278 C 0.21007 0.45278 0.26858 0.44722 0.28733 0.45972 C 0.28021 0.48125 0.26302 0.4838 0.25122 0.48658 C 0.24375 0.49815 0.23386 0.49815 0.22466 0.49838 C 0.17813 0.49977 0.13143 0.50023 0.0849 0.50093 C 0.08368 0.50162 0.07466 0.51759 0.08004 0.51806 C 0.14063 0.52107 0.20139 0.51968 0.26198 0.52037 C 0.27014 0.52292 0.27795 0.52593 0.28611 0.52778 C 0.28698 0.53009 0.28802 0.53241 0.28854 0.53519 C 0.28924 0.5382 0.28854 0.54236 0.28976 0.54445 C 0.29288 0.54977 0.30052 0.55046 0.30417 0.5544 " pathEditMode="relative" rAng="0" ptsTypes="ffffffffffffffffffffffffffffffffffffffffffffffffffffffffffffffffffffffffffffffffffffffffffffffffffff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269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5200925" y="2510154"/>
            <a:ext cx="2724746" cy="3781071"/>
          </a:xfrm>
          <a:prstGeom prst="rect">
            <a:avLst/>
          </a:prstGeom>
          <a:noFill/>
        </p:spPr>
      </p:pic>
      <p:sp>
        <p:nvSpPr>
          <p:cNvPr id="6" name="Блок-схема: магнитный диск 5">
            <a:hlinkClick r:id="" action="ppaction://noaction">
              <a:snd r:embed="rId3" name="laser.wav"/>
            </a:hlinkClick>
          </p:cNvPr>
          <p:cNvSpPr/>
          <p:nvPr/>
        </p:nvSpPr>
        <p:spPr>
          <a:xfrm>
            <a:off x="964092" y="2708921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4</a:t>
            </a:r>
          </a:p>
        </p:txBody>
      </p:sp>
      <p:sp>
        <p:nvSpPr>
          <p:cNvPr id="7" name="Блок-схема: магнитный диск 6"/>
          <p:cNvSpPr/>
          <p:nvPr/>
        </p:nvSpPr>
        <p:spPr>
          <a:xfrm>
            <a:off x="2771800" y="3717033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7</a:t>
            </a:r>
          </a:p>
        </p:txBody>
      </p:sp>
      <p:sp>
        <p:nvSpPr>
          <p:cNvPr id="8" name="Блок-схема: магнитный диск 7">
            <a:hlinkClick r:id="" action="ppaction://noaction">
              <a:snd r:embed="rId3" name="laser.wav"/>
            </a:hlinkClick>
          </p:cNvPr>
          <p:cNvSpPr/>
          <p:nvPr/>
        </p:nvSpPr>
        <p:spPr>
          <a:xfrm>
            <a:off x="964092" y="5070783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5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5200928" y="2510154"/>
            <a:ext cx="2724747" cy="3781071"/>
          </a:xfrm>
          <a:prstGeom prst="rect">
            <a:avLst/>
          </a:prstGeom>
          <a:noFill/>
        </p:spPr>
      </p:pic>
      <p:pic>
        <p:nvPicPr>
          <p:cNvPr id="13" name="Picture 3" descr="C:\Users\Таня\Desktop\котишки\2AlnBq2PSVM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1231" flipH="1">
            <a:off x="5021513" y="2292787"/>
            <a:ext cx="1957140" cy="946079"/>
          </a:xfrm>
          <a:prstGeom prst="rect">
            <a:avLst/>
          </a:prstGeom>
          <a:noFill/>
          <a:effectLst>
            <a:softEdge rad="12700"/>
          </a:effectLst>
        </p:spPr>
      </p:pic>
      <p:pic>
        <p:nvPicPr>
          <p:cNvPr id="1026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10" y="1952610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1921" y="2953409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10" y="4311574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496" y="5157192"/>
            <a:ext cx="19939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226" y="476672"/>
            <a:ext cx="60492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Georgia" panose="02040502050405020303" pitchFamily="18" charset="0"/>
              </a:rPr>
              <a:t>Яблоки в саду поспели.</a:t>
            </a:r>
          </a:p>
          <a:p>
            <a:r>
              <a:rPr lang="ru-RU" sz="2800" b="1" dirty="0">
                <a:solidFill>
                  <a:prstClr val="black"/>
                </a:solidFill>
                <a:latin typeface="Georgia" panose="02040502050405020303" pitchFamily="18" charset="0"/>
              </a:rPr>
              <a:t>Мы отведать их успели.</a:t>
            </a:r>
          </a:p>
          <a:p>
            <a:r>
              <a:rPr lang="ru-RU" sz="2800" b="1" dirty="0">
                <a:solidFill>
                  <a:prstClr val="black"/>
                </a:solidFill>
                <a:latin typeface="Georgia" panose="02040502050405020303" pitchFamily="18" charset="0"/>
              </a:rPr>
              <a:t>Пять румяных, налитых,</a:t>
            </a:r>
          </a:p>
          <a:p>
            <a:r>
              <a:rPr lang="ru-RU" sz="2800" b="1" dirty="0">
                <a:solidFill>
                  <a:prstClr val="black"/>
                </a:solidFill>
                <a:latin typeface="Georgia" panose="02040502050405020303" pitchFamily="18" charset="0"/>
              </a:rPr>
              <a:t>Два с кислинкой. Сколько их? </a:t>
            </a:r>
          </a:p>
        </p:txBody>
      </p:sp>
      <p:pic>
        <p:nvPicPr>
          <p:cNvPr id="14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0800000" flipH="1">
            <a:off x="7882940" y="5866365"/>
            <a:ext cx="90462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8166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28968E-6 C 0.01632 -0.00024 0.26788 -0.01481 0.29757 0.00485 C 0.30503 0.03354 0.26406 0.01827 0.23368 0.0192 C 0.19826 0.02036 0.16302 0.02105 0.1276 0.02174 C 0.0842 0.0266 0.04097 0.02684 -0.00243 0.03146 C 0.03437 0.05067 0.02708 0.04164 0.09271 0.04373 C 0.09983 0.0472 0.10139 0.04789 0.10104 0.04858 C 0.09965 0.05136 0.09722 0.0509 0.09514 0.0509 C 0.07344 0.05229 0.05174 0.05229 0.03003 0.05321 C 0.02274 0.05668 0.01753 0.06154 0.01076 0.06524 C 0.00746 0.06709 0.00104 0.0701 0.00104 0.07056 C 0.05104 0.11036 0.11302 0.07357 0.16736 0.06779 C 0.17326 0.06386 0.18038 0.05876 0.18663 0.05807 C 0.20746 0.05553 0.2493 0.05321 0.2493 0.05344 C 0.26007 0.05391 0.27101 0.05414 0.28177 0.05553 C 0.28299 0.05553 0.28472 0.05599 0.28542 0.05807 C 0.2875 0.06386 0.29028 0.08236 0.29149 0.08977 C 0.28715 0.13304 0.21476 0.10897 0.20955 0.10897 C 0.14444 0.1099 0.07951 0.11059 0.01441 0.11129 C 0.01562 0.11869 0.01632 0.12633 0.01805 0.13304 C 0.01944 0.13813 0.02726 0.14275 0.03003 0.14275 C 0.05972 0.14414 0.08958 0.1446 0.11927 0.1453 C 0.12014 0.15178 0.12187 0.15455 0.11684 0.15502 C 0.09236 0.1564 0.06771 0.15664 0.04323 0.15733 C 0.03299 0.15872 0.02396 0.15317 0.02031 0.17422 C 0.02413 0.19713 0.03698 0.18764 0.04809 0.1888 C 0.06736 0.1881 0.08663 0.18833 0.1059 0.18625 C 0.11024 0.18602 0.11389 0.17862 0.11805 0.17653 C 0.12153 0.17491 0.12882 0.17214 0.12882 0.17237 C 0.13507 0.16358 0.14913 0.1571 0.1566 0.15502 C 0.16389 0.15085 0.16962 0.1453 0.17708 0.14275 C 0.18628 0.13651 0.19635 0.13373 0.2059 0.13095 C 0.22083 0.13165 0.23559 0.13165 0.25052 0.13304 C 0.25903 0.13373 0.26736 0.14414 0.27587 0.14761 C 0.28073 0.15247 0.28368 0.15178 0.28542 0.16219 C 0.26111 0.18671 0.23108 0.18833 0.20469 0.19134 C 0.16615 0.19065 0.1276 0.19273 0.08906 0.1888 C 0.08038 0.1881 0.06823 0.17237 0.05903 0.16959 C 0.04722 0.1615 0.03628 0.15317 0.02396 0.14761 C 0.01927 0.14137 0.0151 0.13998 0.00955 0.13789 C -0.00052 0.12771 0.00139 0.12771 -0.01701 0.13535 C -0.01962 0.13651 -0.0191 0.14553 -0.02049 0.15016 C -0.01979 0.15802 -0.01997 0.16682 -0.01823 0.17422 C -0.01389 0.19204 0.00642 0.21217 0.01562 0.21541 C 0.02118 0.2198 0.02535 0.22258 0.03125 0.22512 C 0.10035 0.29477 0.28403 0.24733 0.28542 0.24733 C 0.26076 0.26746 0.23194 0.26584 0.2059 0.26654 C 0.14774 0.26793 0.08941 0.26816 0.03125 0.26885 C 0.0224 0.28088 0.0224 0.295 0.03368 0.30286 C 0.04826 0.31258 0.0625 0.31883 0.07708 0.32716 C 0.11771 0.32554 0.15816 0.32461 0.19878 0.3223 C 0.2151 0.32114 0.23246 0.30171 0.24809 0.29338 C 0.25365 0.28597 0.25972 0.28597 0.26615 0.28366 C 0.26979 0.28528 0.27396 0.28459 0.27708 0.28852 C 0.2776 0.28921 0.27587 0.29847 0.27222 0.30286 C 0.26389 0.31212 0.25104 0.31397 0.24201 0.31976 C 0.2342 0.33109 0.22153 0.33248 0.21198 0.33665 C 0.16094 0.35932 0.10764 0.34081 0.05538 0.3415 C 0.04375 0.3422 0.03177 0.34012 0.02031 0.34382 C 0.01805 0.34451 0.02413 0.34983 0.02639 0.35122 C 0.02951 0.3533 0.03281 0.35307 0.03611 0.35377 C 0.05208 0.37043 0.07205 0.36487 0.08906 0.3658 C 0.06458 0.39032 0.03507 0.39727 0.00833 0.39981 C 0.01163 0.413 0.01319 0.41161 0.02031 0.41392 C 0.04444 0.41323 0.06858 0.41392 0.09271 0.41184 C 0.09826 0.41161 0.11024 0.39657 0.11441 0.39495 C 0.12205 0.39171 0.12899 0.38616 0.13611 0.38014 C 0.16128 0.35955 0.18594 0.34567 0.21319 0.3415 C 0.23055 0.33456 0.2474 0.32994 0.26493 0.32461 C 0.27378 0.32554 0.28281 0.32438 0.29149 0.32716 C 0.29549 0.32855 0.29323 0.34382 0.29149 0.35122 C 0.28924 0.36025 0.28611 0.35932 0.28177 0.36094 C 0.22691 0.41832 0.09392 0.38223 0.08055 0.38269 C 0.07743 0.38338 0.07413 0.38431 0.07101 0.385 C 0.06493 0.38616 0.05903 0.38616 0.05295 0.38755 C 0.05174 0.38778 0.05052 0.38894 0.0493 0.38986 C 0.04757 0.39125 0.04618 0.39449 0.04444 0.39495 C 0.03212 0.39773 0.00712 0.39981 0.00712 0.40004 C -0.00087 0.40606 -0.0092 0.40907 -0.01701 0.41647 C -0.02344 0.43591 -0.00955 0.43845 -0.00243 0.44331 C 0.09132 0.50601 0.19514 0.44516 0.29392 0.44585 C 0.28177 0.45164 0.2967 0.44516 0.27222 0.45071 C 0.26771 0.45164 0.25903 0.45511 0.25903 0.45557 C 0.22118 0.48565 0.08229 0.46992 0.0783 0.46992 C 0.0651 0.47269 0.05174 0.47061 0.03854 0.47478 C 0.0368 0.47547 0.03628 0.48033 0.0349 0.48195 C 0.02153 0.49976 0.00278 0.48588 -0.01337 0.48704 C -0.01563 0.50046 -0.00747 0.49814 -0.00122 0.50115 C 0.02257 0.51318 0.04774 0.503 0.07222 0.5037 C 0.12066 0.52799 0.13802 0.48796 0.17708 0.47223 C 0.18785 0.46321 0.19809 0.45627 0.20955 0.45071 C 0.21059 0.45071 0.2691 0.44516 0.28785 0.45765 C 0.28073 0.47917 0.26354 0.48172 0.25174 0.48449 C 0.24427 0.49606 0.23437 0.49606 0.22517 0.49629 C 0.17865 0.49768 0.13194 0.49814 0.08542 0.49884 C 0.0842 0.49953 0.07517 0.5155 0.08055 0.51596 C 0.14115 0.51897 0.20191 0.51758 0.2625 0.51827 C 0.27066 0.52082 0.27847 0.52383 0.28663 0.52568 C 0.2875 0.52799 0.28854 0.53031 0.28906 0.53308 C 0.28976 0.53609 0.28906 0.54025 0.29028 0.54234 C 0.2934 0.54766 0.30104 0.54835 0.30469 0.55229 " pathEditMode="relative" rAng="0" ptsTypes="ffffffffffffffffffffffffffffffffffffffffffffffffffffffffffffffffffffffffffffffffffffffffffffffffffff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2686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4984665" y="2510154"/>
            <a:ext cx="3050823" cy="3799167"/>
          </a:xfrm>
          <a:prstGeom prst="rect">
            <a:avLst/>
          </a:prstGeom>
          <a:noFill/>
        </p:spPr>
      </p:pic>
      <p:sp>
        <p:nvSpPr>
          <p:cNvPr id="6" name="Блок-схема: магнитный диск 5">
            <a:hlinkClick r:id="" action="ppaction://noaction">
              <a:snd r:embed="rId3" name="laser.wav"/>
            </a:hlinkClick>
          </p:cNvPr>
          <p:cNvSpPr/>
          <p:nvPr/>
        </p:nvSpPr>
        <p:spPr>
          <a:xfrm>
            <a:off x="964092" y="2708921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2</a:t>
            </a:r>
          </a:p>
        </p:txBody>
      </p:sp>
      <p:sp>
        <p:nvSpPr>
          <p:cNvPr id="7" name="Блок-схема: магнитный диск 6"/>
          <p:cNvSpPr/>
          <p:nvPr/>
        </p:nvSpPr>
        <p:spPr>
          <a:xfrm>
            <a:off x="2771800" y="3717033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5</a:t>
            </a:r>
          </a:p>
        </p:txBody>
      </p:sp>
      <p:sp>
        <p:nvSpPr>
          <p:cNvPr id="8" name="Блок-схема: магнитный диск 7">
            <a:hlinkClick r:id="" action="ppaction://noaction">
              <a:snd r:embed="rId3" name="laser.wav"/>
            </a:hlinkClick>
          </p:cNvPr>
          <p:cNvSpPr/>
          <p:nvPr/>
        </p:nvSpPr>
        <p:spPr>
          <a:xfrm>
            <a:off x="964092" y="5070783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1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53394" y="476672"/>
            <a:ext cx="7095071" cy="180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i="1" dirty="0">
                <a:solidFill>
                  <a:srgbClr val="F79646">
                    <a:lumMod val="50000"/>
                  </a:srgbClr>
                </a:solidFill>
                <a:latin typeface="Georgia" pitchFamily="18" charset="0"/>
              </a:rPr>
              <a:t>У младенца Миши ещё только 3 зуба, а у его бабушки уже только 2 зуба. Сколько всего зубов у бабушки и его внука?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4984665" y="2510154"/>
            <a:ext cx="3050825" cy="3799167"/>
          </a:xfrm>
          <a:prstGeom prst="rect">
            <a:avLst/>
          </a:prstGeom>
          <a:noFill/>
        </p:spPr>
      </p:pic>
      <p:pic>
        <p:nvPicPr>
          <p:cNvPr id="13" name="Picture 3" descr="C:\Users\Таня\Desktop\котишки\2AlnBq2PSVM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1231" flipH="1">
            <a:off x="5021513" y="2292787"/>
            <a:ext cx="1957140" cy="946079"/>
          </a:xfrm>
          <a:prstGeom prst="rect">
            <a:avLst/>
          </a:prstGeom>
          <a:noFill/>
          <a:effectLst>
            <a:softEdge rad="12700"/>
          </a:effectLst>
        </p:spPr>
      </p:pic>
      <p:pic>
        <p:nvPicPr>
          <p:cNvPr id="1026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10" y="1952610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1921" y="2953409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10" y="4311574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9" y="-27384"/>
            <a:ext cx="19939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72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208 C 0.0158 0.00185 0.26736 -0.01273 0.29705 0.00695 C 0.30452 0.03565 0.26354 0.02037 0.23316 0.0213 C 0.19775 0.02246 0.1625 0.02315 0.12709 0.02384 C 0.08368 0.02871 0.04045 0.02894 -0.00295 0.03357 C 0.03386 0.05278 0.02657 0.04375 0.09219 0.04583 C 0.09931 0.04931 0.10087 0.05 0.10052 0.0507 C 0.09913 0.05347 0.0967 0.05301 0.09462 0.05301 C 0.07292 0.0544 0.05122 0.0544 0.02952 0.05533 C 0.02222 0.0588 0.01702 0.06366 0.01025 0.06736 C 0.00695 0.06921 0.00052 0.07222 0.00052 0.07269 C 0.05052 0.1125 0.1125 0.0757 0.16684 0.06991 C 0.17275 0.06597 0.17986 0.06088 0.18611 0.06019 C 0.20695 0.05764 0.24879 0.05533 0.24879 0.05556 C 0.25955 0.05602 0.27049 0.05625 0.28125 0.05764 C 0.28247 0.05764 0.2842 0.0581 0.2849 0.06019 C 0.28698 0.06597 0.28976 0.08449 0.29097 0.0919 C 0.28663 0.13519 0.21424 0.11111 0.20903 0.11111 C 0.14393 0.11204 0.079 0.11273 0.01389 0.11343 C 0.01511 0.12083 0.0158 0.12847 0.01754 0.13519 C 0.01893 0.14028 0.02674 0.14491 0.02952 0.14491 C 0.0592 0.1463 0.08907 0.14676 0.11875 0.14746 C 0.11962 0.15394 0.12136 0.15671 0.11632 0.15718 C 0.09184 0.15857 0.06719 0.1588 0.04271 0.15949 C 0.03247 0.16088 0.02344 0.15533 0.01979 0.17639 C 0.02361 0.19931 0.03646 0.18982 0.04757 0.19097 C 0.06684 0.19028 0.08611 0.19051 0.10538 0.18843 C 0.10972 0.1882 0.11337 0.18079 0.11754 0.17871 C 0.12101 0.17708 0.1283 0.17431 0.1283 0.17454 C 0.13455 0.16574 0.14861 0.15926 0.15608 0.15718 C 0.16337 0.15301 0.1691 0.14746 0.17657 0.14491 C 0.18577 0.13866 0.19584 0.13588 0.20538 0.1331 C 0.22032 0.1338 0.23507 0.1338 0.25 0.13519 C 0.25851 0.13588 0.26684 0.1463 0.27535 0.14977 C 0.28021 0.15463 0.28316 0.15394 0.2849 0.16435 C 0.26059 0.18889 0.23056 0.19051 0.20417 0.19352 C 0.16563 0.19283 0.12709 0.19491 0.08854 0.19097 C 0.07986 0.19028 0.06771 0.17454 0.05851 0.17176 C 0.0467 0.16366 0.03577 0.15533 0.02344 0.14977 C 0.01875 0.14352 0.01459 0.14213 0.00903 0.14005 C -0.00104 0.12986 0.00087 0.12986 -0.01753 0.1375 C -0.02014 0.13866 -0.01962 0.14769 -0.021 0.15232 C -0.02031 0.16019 -0.02048 0.16898 -0.01875 0.17639 C -0.01441 0.19421 0.00591 0.21435 0.01511 0.21759 C 0.02066 0.22199 0.02483 0.22477 0.03073 0.22732 C 0.09983 0.29676 0.28351 0.24931 0.2849 0.24931 C 0.26025 0.26945 0.23143 0.26783 0.20538 0.26852 C 0.14722 0.26991 0.08889 0.27014 0.03073 0.27083 C 0.02188 0.28287 0.02188 0.29699 0.03316 0.30486 C 0.04775 0.31458 0.06198 0.32083 0.07657 0.32917 C 0.11719 0.32755 0.15764 0.32662 0.19827 0.32431 C 0.21459 0.32315 0.23195 0.30371 0.24757 0.29537 C 0.25313 0.28796 0.2592 0.28796 0.26563 0.28565 C 0.26927 0.28727 0.27344 0.28658 0.27657 0.29051 C 0.27709 0.29121 0.27535 0.30046 0.2717 0.30486 C 0.26337 0.31412 0.25052 0.31597 0.2415 0.32176 C 0.23368 0.3331 0.22101 0.33449 0.21146 0.33866 C 0.16042 0.36134 0.10712 0.34283 0.05486 0.34352 C 0.04323 0.34421 0.03125 0.34213 0.01979 0.34583 C 0.01754 0.34653 0.02361 0.35185 0.02587 0.35324 C 0.029 0.35533 0.03229 0.35509 0.03559 0.35579 C 0.05157 0.37246 0.07153 0.3669 0.08854 0.36783 C 0.06407 0.39236 0.03455 0.39931 0.00782 0.40185 C 0.01111 0.41505 0.01268 0.41366 0.01979 0.41597 C 0.04393 0.41528 0.06806 0.41597 0.09219 0.41389 C 0.09775 0.41366 0.10972 0.39861 0.11389 0.39699 C 0.12153 0.39375 0.12847 0.3882 0.13559 0.38218 C 0.16077 0.36158 0.18542 0.34769 0.21268 0.34352 C 0.23004 0.33658 0.24688 0.33195 0.26441 0.32662 C 0.27327 0.32755 0.28229 0.32639 0.29097 0.32917 C 0.29497 0.33056 0.29271 0.34583 0.29097 0.35324 C 0.28872 0.36227 0.28559 0.36134 0.28125 0.36296 C 0.22639 0.42037 0.09341 0.38426 0.08004 0.38472 C 0.07691 0.38542 0.07361 0.38634 0.07049 0.38704 C 0.06441 0.3882 0.05851 0.3882 0.05243 0.38958 C 0.05122 0.38982 0.05 0.39097 0.04879 0.3919 C 0.04705 0.39329 0.04566 0.39653 0.04393 0.39699 C 0.0316 0.39977 0.0066 0.40185 0.0066 0.40208 C -0.00139 0.4081 -0.00972 0.41111 -0.01753 0.41852 C -0.02396 0.43796 -0.01007 0.44051 -0.00295 0.44537 C 0.0908 0.5081 0.19462 0.44722 0.29341 0.44792 C 0.28125 0.45371 0.29618 0.44722 0.2717 0.45278 C 0.26719 0.45371 0.25851 0.45718 0.25851 0.45764 C 0.22066 0.48773 0.08177 0.47199 0.07778 0.47199 C 0.06459 0.47477 0.05122 0.47269 0.03802 0.47685 C 0.03629 0.47755 0.03577 0.48241 0.03438 0.48403 C 0.02101 0.50185 0.00226 0.48796 -0.01389 0.48912 C -0.01614 0.50255 -0.00798 0.50023 -0.00173 0.50324 C 0.02205 0.51528 0.04722 0.50509 0.0717 0.50579 C 0.12014 0.53009 0.1375 0.49005 0.17657 0.47431 C 0.18733 0.46528 0.19757 0.45833 0.20903 0.45278 C 0.21007 0.45278 0.26858 0.44722 0.28733 0.45972 C 0.28021 0.48125 0.26302 0.4838 0.25122 0.48658 C 0.24375 0.49815 0.23386 0.49815 0.22466 0.49838 C 0.17813 0.49977 0.13143 0.50023 0.0849 0.50093 C 0.08368 0.50162 0.07466 0.51759 0.08004 0.51806 C 0.14063 0.52107 0.20139 0.51968 0.26198 0.52037 C 0.27014 0.52292 0.27795 0.52593 0.28611 0.52778 C 0.28698 0.53009 0.28802 0.53241 0.28854 0.53519 C 0.28924 0.5382 0.28854 0.54236 0.28976 0.54445 C 0.29288 0.54977 0.30052 0.55046 0.30417 0.5544 " pathEditMode="relative" rAng="0" ptsTypes="ffffffffffffffffffffffffffffffffffffffffffffffffffffffffffffffffffffffffffffffffffffffffffffffffffff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269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5143500" y="8572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9" name="Picture 4" descr="http://i.imgur.com/12Ze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2656"/>
            <a:ext cx="3438227" cy="343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i386.photobucket.com/albums/oo308/homaxel/first/DSC_35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0" b="93220" l="28786" r="708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50" t="7529" r="28697" b="6822"/>
          <a:stretch/>
        </p:blipFill>
        <p:spPr bwMode="auto">
          <a:xfrm rot="20641219">
            <a:off x="1763688" y="4293096"/>
            <a:ext cx="1611630" cy="216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arkik.ru/uploadedFiles/eshopimages/icons/200x200/00000017315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6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461" y="4237379"/>
            <a:ext cx="2208964" cy="242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i386.photobucket.com/albums/oo308/homaxel/first/DSC_35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0" b="93220" l="28786" r="708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50" t="7529" r="28697" b="6822"/>
          <a:stretch/>
        </p:blipFill>
        <p:spPr bwMode="auto">
          <a:xfrm rot="20759804">
            <a:off x="3716019" y="4291246"/>
            <a:ext cx="1611630" cy="216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i386.photobucket.com/albums/oo308/homaxel/first/DSC_35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0" b="93220" l="28786" r="708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50" t="7529" r="28697" b="6822"/>
          <a:stretch/>
        </p:blipFill>
        <p:spPr bwMode="auto">
          <a:xfrm rot="20771978">
            <a:off x="5724128" y="4293095"/>
            <a:ext cx="1611630" cy="216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Нижний колонтитул 3"/>
          <p:cNvSpPr>
            <a:spLocks noGrp="1"/>
          </p:cNvSpPr>
          <p:nvPr/>
        </p:nvSpPr>
        <p:spPr>
          <a:xfrm>
            <a:off x="7410480" y="6362694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1640848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0"/>
          <p:cNvSpPr>
            <a:spLocks noChangeArrowheads="1"/>
          </p:cNvSpPr>
          <p:nvPr/>
        </p:nvSpPr>
        <p:spPr bwMode="auto">
          <a:xfrm>
            <a:off x="0" y="0"/>
            <a:ext cx="1258888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23" name="Rectangle 21"/>
          <p:cNvSpPr>
            <a:spLocks noChangeArrowheads="1"/>
          </p:cNvSpPr>
          <p:nvPr/>
        </p:nvSpPr>
        <p:spPr bwMode="auto">
          <a:xfrm>
            <a:off x="1258888" y="0"/>
            <a:ext cx="1225550" cy="6858000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24" name="Rectangle 22"/>
          <p:cNvSpPr>
            <a:spLocks noChangeArrowheads="1"/>
          </p:cNvSpPr>
          <p:nvPr/>
        </p:nvSpPr>
        <p:spPr bwMode="auto">
          <a:xfrm>
            <a:off x="2484438" y="0"/>
            <a:ext cx="1439862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25" name="Rectangle 23"/>
          <p:cNvSpPr>
            <a:spLocks noChangeArrowheads="1"/>
          </p:cNvSpPr>
          <p:nvPr/>
        </p:nvSpPr>
        <p:spPr bwMode="auto">
          <a:xfrm>
            <a:off x="3851275" y="0"/>
            <a:ext cx="1296988" cy="6858000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26" name="Rectangle 24"/>
          <p:cNvSpPr>
            <a:spLocks noChangeArrowheads="1"/>
          </p:cNvSpPr>
          <p:nvPr/>
        </p:nvSpPr>
        <p:spPr bwMode="auto">
          <a:xfrm>
            <a:off x="5148263" y="0"/>
            <a:ext cx="1368425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27" name="Rectangle 25"/>
          <p:cNvSpPr>
            <a:spLocks noChangeArrowheads="1"/>
          </p:cNvSpPr>
          <p:nvPr/>
        </p:nvSpPr>
        <p:spPr bwMode="auto">
          <a:xfrm>
            <a:off x="6516688" y="0"/>
            <a:ext cx="1295400" cy="6858000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28" name="Rectangle 26"/>
          <p:cNvSpPr>
            <a:spLocks noChangeArrowheads="1"/>
          </p:cNvSpPr>
          <p:nvPr/>
        </p:nvSpPr>
        <p:spPr bwMode="auto">
          <a:xfrm>
            <a:off x="7775575" y="0"/>
            <a:ext cx="1368425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074" name="Picture 2" descr="Картинка 31 из 978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1017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Картинка 31 из 978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04813"/>
            <a:ext cx="11017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Картинка 31 из 978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781300"/>
            <a:ext cx="11017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Картинка 31 из 978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300663"/>
            <a:ext cx="11017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Картинка 31 из 978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300663"/>
            <a:ext cx="11017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Картинка 31 из 978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4813"/>
            <a:ext cx="11017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Картинка 31 из 978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300663"/>
            <a:ext cx="11017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Картинка 31 из 978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781300"/>
            <a:ext cx="11017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Картинка 31 из 978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08275"/>
            <a:ext cx="11017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Футб111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19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35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3" presetID="10" presetClass="exit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1" presetID="10" presetClass="exit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55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59" presetID="10" presetClass="exit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63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67" presetID="10" presetClass="exit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71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76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81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86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1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1" presetID="3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712 -0.00208 L 0.01823 -0.34282 L 0.2941 -0.00208 L 0.01823 0.33935 L -0.25712 -0.00208 Z " pathEditMode="relative" rAng="0" ptsTypes="FFFFF">
                                      <p:cBhvr>
                                        <p:cTn id="92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5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pt4web.ru/images/115/19927/640/img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0"/>
          <a:stretch/>
        </p:blipFill>
        <p:spPr bwMode="auto">
          <a:xfrm>
            <a:off x="-13688" y="10304"/>
            <a:ext cx="9194200" cy="684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musical-sad.ru/_ld/8/9588685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4693" r="11080" b="4480"/>
          <a:stretch/>
        </p:blipFill>
        <p:spPr bwMode="auto">
          <a:xfrm>
            <a:off x="17464" y="-27877"/>
            <a:ext cx="9150155" cy="684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doktorpapa.ru/blog/wp-content/uploads/2010/05/21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1" b="99609" l="0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7698">
            <a:off x="7685098" y="3168012"/>
            <a:ext cx="1584176" cy="167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3"/>
          <p:cNvSpPr>
            <a:spLocks noGrp="1"/>
          </p:cNvSpPr>
          <p:nvPr/>
        </p:nvSpPr>
        <p:spPr>
          <a:xfrm>
            <a:off x="8477187" y="6357229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57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ordassociations.ru/image/600x/svg_to_png/flomar_Football_(soccer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14" y="3356992"/>
            <a:ext cx="1760603" cy="186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3dsociety.ru/sites/default/files/imagecache/3d-model-futbolnyi-myach-adidas-3724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317" y="2829129"/>
            <a:ext cx="3931616" cy="294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22717" y="1628800"/>
            <a:ext cx="46666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+ 1 = 4</a:t>
            </a:r>
          </a:p>
        </p:txBody>
      </p:sp>
      <p:pic>
        <p:nvPicPr>
          <p:cNvPr id="9" name="Picture 2" descr="http://www.doktorpapa.ru/blog/wp-content/uploads/2010/05/21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1" b="99609" l="0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25752"/>
            <a:ext cx="2016224" cy="183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ar500000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6172200"/>
            <a:ext cx="6286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ижний колонтитул 3"/>
          <p:cNvSpPr>
            <a:spLocks noGrp="1"/>
          </p:cNvSpPr>
          <p:nvPr/>
        </p:nvSpPr>
        <p:spPr>
          <a:xfrm>
            <a:off x="7410480" y="6362694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20</a:t>
            </a:r>
          </a:p>
        </p:txBody>
      </p:sp>
      <p:pic>
        <p:nvPicPr>
          <p:cNvPr id="12" name="Picture 2" descr="http://wordassociations.ru/image/600x/svg_to_png/flomar_Football_(soccer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445" y="3368651"/>
            <a:ext cx="1760603" cy="186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ordassociations.ru/image/600x/svg_to_png/flomar_Football_(soccer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68807"/>
            <a:ext cx="1760603" cy="186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69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205E-6 L -0.32708 3.720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1260748" y="1412776"/>
            <a:ext cx="7315200" cy="121920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8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ЧИСЛО И ЦИФРА</a:t>
            </a:r>
          </a:p>
        </p:txBody>
      </p:sp>
      <p:sp>
        <p:nvSpPr>
          <p:cNvPr id="14340" name="Oval 4"/>
          <p:cNvSpPr>
            <a:spLocks noChangeArrowheads="1"/>
          </p:cNvSpPr>
          <p:nvPr/>
        </p:nvSpPr>
        <p:spPr bwMode="auto">
          <a:xfrm>
            <a:off x="3851920" y="2708920"/>
            <a:ext cx="3505200" cy="342900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0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3203848" y="476672"/>
            <a:ext cx="3429000" cy="762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200" b="1">
                <a:solidFill>
                  <a:prstClr val="black"/>
                </a:solidFill>
              </a:rPr>
              <a:t>Тема урока:</a:t>
            </a: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3640138"/>
            <a:ext cx="4800600" cy="299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ижний колонтитул 3"/>
          <p:cNvSpPr>
            <a:spLocks noGrp="1"/>
          </p:cNvSpPr>
          <p:nvPr/>
        </p:nvSpPr>
        <p:spPr>
          <a:xfrm>
            <a:off x="7429520" y="6187181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60684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/>
          <p:cNvGrpSpPr/>
          <p:nvPr/>
        </p:nvGrpSpPr>
        <p:grpSpPr>
          <a:xfrm>
            <a:off x="7043421" y="2598055"/>
            <a:ext cx="1501786" cy="285752"/>
            <a:chOff x="7072330" y="2571744"/>
            <a:chExt cx="1501786" cy="285752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7072330" y="2714620"/>
              <a:ext cx="1500198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8430446" y="2713826"/>
              <a:ext cx="285752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Группа 30"/>
          <p:cNvGrpSpPr/>
          <p:nvPr/>
        </p:nvGrpSpPr>
        <p:grpSpPr>
          <a:xfrm>
            <a:off x="-68811" y="2492357"/>
            <a:ext cx="9219653" cy="1628957"/>
            <a:chOff x="-94326" y="2467634"/>
            <a:chExt cx="9219653" cy="1628957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500034" y="2714620"/>
              <a:ext cx="6572296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/>
            <p:cNvCxnSpPr/>
            <p:nvPr/>
          </p:nvCxnSpPr>
          <p:spPr>
            <a:xfrm rot="5400000">
              <a:off x="357158" y="2714620"/>
              <a:ext cx="285752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Блок-схема: узел 4"/>
            <p:cNvSpPr/>
            <p:nvPr/>
          </p:nvSpPr>
          <p:spPr>
            <a:xfrm>
              <a:off x="8326232" y="2528016"/>
              <a:ext cx="428628" cy="428628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Блок-схема: узел 5"/>
            <p:cNvSpPr/>
            <p:nvPr/>
          </p:nvSpPr>
          <p:spPr>
            <a:xfrm>
              <a:off x="5698613" y="2549998"/>
              <a:ext cx="428628" cy="428628"/>
            </a:xfrm>
            <a:prstGeom prst="flowChartConnector">
              <a:avLst/>
            </a:prstGeom>
            <a:solidFill>
              <a:srgbClr val="000099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Блок-схема: узел 6"/>
            <p:cNvSpPr/>
            <p:nvPr/>
          </p:nvSpPr>
          <p:spPr>
            <a:xfrm>
              <a:off x="370021" y="2467634"/>
              <a:ext cx="428628" cy="428628"/>
            </a:xfrm>
            <a:prstGeom prst="flowChartConnector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Блок-схема: узел 7"/>
            <p:cNvSpPr/>
            <p:nvPr/>
          </p:nvSpPr>
          <p:spPr>
            <a:xfrm>
              <a:off x="3018413" y="2503482"/>
              <a:ext cx="428628" cy="428628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-94326" y="2842477"/>
              <a:ext cx="135732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00009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554066" y="2859084"/>
              <a:ext cx="135732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00009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5279060" y="2858290"/>
              <a:ext cx="135732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00009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768005" y="2896262"/>
              <a:ext cx="135732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00009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cxnSp>
        <p:nvCxnSpPr>
          <p:cNvPr id="21" name="Прямая соединительная линия 20"/>
          <p:cNvCxnSpPr/>
          <p:nvPr/>
        </p:nvCxnSpPr>
        <p:spPr>
          <a:xfrm rot="5400000">
            <a:off x="-2713882" y="3428206"/>
            <a:ext cx="6143668" cy="1588"/>
          </a:xfrm>
          <a:prstGeom prst="line">
            <a:avLst/>
          </a:prstGeom>
          <a:ln w="38100">
            <a:solidFill>
              <a:srgbClr val="663300"/>
            </a:solidFill>
          </a:ln>
          <a:effectLst>
            <a:glow rad="101600">
              <a:srgbClr val="996633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5787240" y="3428206"/>
            <a:ext cx="6143668" cy="1588"/>
          </a:xfrm>
          <a:prstGeom prst="line">
            <a:avLst/>
          </a:prstGeom>
          <a:ln w="38100">
            <a:solidFill>
              <a:srgbClr val="663300"/>
            </a:solidFill>
          </a:ln>
          <a:effectLst>
            <a:glow rad="101600">
              <a:srgbClr val="996633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57158" y="6500834"/>
            <a:ext cx="8429684" cy="1588"/>
          </a:xfrm>
          <a:prstGeom prst="line">
            <a:avLst/>
          </a:prstGeom>
          <a:ln w="38100">
            <a:solidFill>
              <a:srgbClr val="663300"/>
            </a:solidFill>
          </a:ln>
          <a:effectLst>
            <a:glow rad="101600">
              <a:srgbClr val="996633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57158" y="357166"/>
            <a:ext cx="8501122" cy="1588"/>
          </a:xfrm>
          <a:prstGeom prst="line">
            <a:avLst/>
          </a:prstGeom>
          <a:ln w="38100">
            <a:solidFill>
              <a:srgbClr val="663300"/>
            </a:solidFill>
          </a:ln>
          <a:effectLst>
            <a:glow rad="101600">
              <a:srgbClr val="996633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Выгнутая вверх стрелка 24"/>
          <p:cNvSpPr/>
          <p:nvPr/>
        </p:nvSpPr>
        <p:spPr>
          <a:xfrm>
            <a:off x="5895853" y="1711974"/>
            <a:ext cx="2845301" cy="714380"/>
          </a:xfrm>
          <a:prstGeom prst="curvedDownArrow">
            <a:avLst>
              <a:gd name="adj1" fmla="val 25000"/>
              <a:gd name="adj2" fmla="val 53910"/>
              <a:gd name="adj3" fmla="val 25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Выгнутая вверх стрелка 34"/>
          <p:cNvSpPr/>
          <p:nvPr/>
        </p:nvSpPr>
        <p:spPr>
          <a:xfrm flipH="1" flipV="1">
            <a:off x="5823301" y="3953820"/>
            <a:ext cx="2640933" cy="692134"/>
          </a:xfrm>
          <a:prstGeom prst="curvedDownArrow">
            <a:avLst>
              <a:gd name="adj1" fmla="val 25000"/>
              <a:gd name="adj2" fmla="val 53910"/>
              <a:gd name="adj3" fmla="val 25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71199" y="853073"/>
            <a:ext cx="135732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+1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611992" y="4797152"/>
            <a:ext cx="135732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-1</a:t>
            </a:r>
          </a:p>
        </p:txBody>
      </p:sp>
      <p:pic>
        <p:nvPicPr>
          <p:cNvPr id="38" name="Picture 2" descr="http://www.doktorpapa.ru/blog/wp-content/uploads/2010/05/2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99609" l="0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87910" flipH="1">
            <a:off x="23992" y="4618541"/>
            <a:ext cx="2016224" cy="183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Нижний колонтитул 3"/>
          <p:cNvSpPr>
            <a:spLocks noGrp="1"/>
          </p:cNvSpPr>
          <p:nvPr/>
        </p:nvSpPr>
        <p:spPr>
          <a:xfrm>
            <a:off x="7429520" y="6187181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14898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5" grpId="0" animBg="1"/>
      <p:bldP spid="36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345192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4805458"/>
            <a:ext cx="1512168" cy="14401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732240" y="905032"/>
            <a:ext cx="1512168" cy="144016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2604349" y="404664"/>
            <a:ext cx="1584176" cy="1512168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7092280" y="2861900"/>
            <a:ext cx="1584176" cy="1512168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5340507" y="2309188"/>
            <a:ext cx="1584176" cy="1512168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719572" y="4374068"/>
            <a:ext cx="1584176" cy="1512168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779722" y="2290792"/>
            <a:ext cx="1512168" cy="14401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04173" y="332656"/>
            <a:ext cx="1347548" cy="13284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840977" y="4577440"/>
            <a:ext cx="1347548" cy="13284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374200" y="316986"/>
            <a:ext cx="1347548" cy="13284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923469" y="4913915"/>
            <a:ext cx="1347548" cy="13284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ижний колонтитул 3"/>
          <p:cNvSpPr>
            <a:spLocks noGrp="1"/>
          </p:cNvSpPr>
          <p:nvPr/>
        </p:nvSpPr>
        <p:spPr>
          <a:xfrm>
            <a:off x="7429520" y="6187181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92362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692696"/>
            <a:ext cx="6030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За тремя идут четыре,</a:t>
            </a:r>
          </a:p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Острый локоть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оттопыря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1640" y="520814"/>
            <a:ext cx="26803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5" name="Picture 2" descr="http://www.doktorpapa.ru/blog/wp-content/uploads/2010/05/2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99609" l="0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861" y="4797152"/>
            <a:ext cx="2016224" cy="183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ижний колонтитул 3"/>
          <p:cNvSpPr>
            <a:spLocks noGrp="1"/>
          </p:cNvSpPr>
          <p:nvPr/>
        </p:nvSpPr>
        <p:spPr>
          <a:xfrm>
            <a:off x="7463113" y="6199339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24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0" t="43565" r="27291" b="28383"/>
          <a:stretch/>
        </p:blipFill>
        <p:spPr bwMode="auto">
          <a:xfrm>
            <a:off x="3988485" y="2475134"/>
            <a:ext cx="478591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61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2990607" cy="224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569" y="548680"/>
            <a:ext cx="2903744" cy="289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4" y="3212975"/>
            <a:ext cx="3495471" cy="283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45024"/>
            <a:ext cx="2376264" cy="253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895" y="1391713"/>
            <a:ext cx="2088917" cy="326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ижний колонтитул 3"/>
          <p:cNvSpPr>
            <a:spLocks noGrp="1"/>
          </p:cNvSpPr>
          <p:nvPr/>
        </p:nvSpPr>
        <p:spPr>
          <a:xfrm>
            <a:off x="7429520" y="6187181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25</a:t>
            </a:r>
          </a:p>
        </p:txBody>
      </p:sp>
      <p:sp>
        <p:nvSpPr>
          <p:cNvPr id="2" name="Стрелка вправо 1">
            <a:hlinkClick r:id="rId7" action="ppaction://hlinksldjump"/>
          </p:cNvPr>
          <p:cNvSpPr/>
          <p:nvPr/>
        </p:nvSpPr>
        <p:spPr>
          <a:xfrm>
            <a:off x="6372200" y="64533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06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96752"/>
            <a:ext cx="8682805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3"/>
          <p:cNvSpPr>
            <a:spLocks noGrp="1"/>
          </p:cNvSpPr>
          <p:nvPr/>
        </p:nvSpPr>
        <p:spPr>
          <a:xfrm>
            <a:off x="7429520" y="6187181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26</a:t>
            </a:r>
          </a:p>
        </p:txBody>
      </p:sp>
      <p:pic>
        <p:nvPicPr>
          <p:cNvPr id="4" name="Picture 2" descr="http://www.doktorpapa.ru/blog/wp-content/uploads/2010/05/212.jpg">
            <a:extLst>
              <a:ext uri="{FF2B5EF4-FFF2-40B4-BE49-F238E27FC236}">
                <a16:creationId xmlns="" xmlns:a16="http://schemas.microsoft.com/office/drawing/2014/main" id="{5F7B9A7A-3C4C-4BBE-AD0B-021AD232C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" b="99609" l="0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861" y="4797152"/>
            <a:ext cx="2016224" cy="183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50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Ландшафт — стоковый вект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Танец Дожд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4410074"/>
            <a:ext cx="347663" cy="347663"/>
          </a:xfrm>
          <a:prstGeom prst="rect">
            <a:avLst/>
          </a:prstGeom>
        </p:spPr>
      </p:pic>
      <p:pic>
        <p:nvPicPr>
          <p:cNvPr id="7" name="Picture 6" descr="http://content.mycutegraphics.com/graphics/clouds/dark-lightning-and-rain-clou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6632"/>
            <a:ext cx="3924659" cy="258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content.mycutegraphics.com/graphics/clouds/dark-lightning-and-rain-clou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60338"/>
            <a:ext cx="4560441" cy="258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>
            <a:hlinkClick r:id="rId7" action="ppaction://hlinksldjump"/>
          </p:cNvPr>
          <p:cNvSpPr/>
          <p:nvPr/>
        </p:nvSpPr>
        <p:spPr>
          <a:xfrm>
            <a:off x="8100392" y="62373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57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2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артинки по запросу &quot;картинка гриб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6" b="95556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9" y="963153"/>
            <a:ext cx="1735361" cy="173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6" b="95556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55128"/>
            <a:ext cx="1735361" cy="173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6" b="95556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24118"/>
            <a:ext cx="1735361" cy="173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000" l="1389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3672408" cy="36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6" b="95556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24862"/>
            <a:ext cx="1735361" cy="173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395" y="3199422"/>
            <a:ext cx="3965625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8257" y="908720"/>
            <a:ext cx="676339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0" b="1" dirty="0"/>
              <a:t>4 = 1 + 3</a:t>
            </a:r>
          </a:p>
        </p:txBody>
      </p:sp>
      <p:sp>
        <p:nvSpPr>
          <p:cNvPr id="11" name="Нижний колонтитул 3"/>
          <p:cNvSpPr>
            <a:spLocks noGrp="1"/>
          </p:cNvSpPr>
          <p:nvPr/>
        </p:nvSpPr>
        <p:spPr>
          <a:xfrm>
            <a:off x="7429520" y="6187181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410756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64137E-6 L 0.04323 -4.64137E-6 C 0.06267 -4.64137E-6 0.08663 0.10435 0.08663 0.18927 L 0.08663 0.37992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189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3045E-6 L 0.23594 0.422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211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82277E-7 L 0.14149 0.4171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6" y="2084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3572E-6 L 0.00781 0.388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19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артинки по запросу &quot;картинка гриб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6" b="95556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9" y="963153"/>
            <a:ext cx="1735361" cy="173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6" b="95556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55128"/>
            <a:ext cx="1735361" cy="173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6" b="95556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24118"/>
            <a:ext cx="1735361" cy="173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000" l="1389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3672408" cy="36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6" b="95556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24862"/>
            <a:ext cx="1735361" cy="173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395" y="3199422"/>
            <a:ext cx="3965625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8257" y="908720"/>
            <a:ext cx="676339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0" b="1" dirty="0"/>
              <a:t>4 = 2 + 2</a:t>
            </a:r>
          </a:p>
        </p:txBody>
      </p:sp>
      <p:sp>
        <p:nvSpPr>
          <p:cNvPr id="10" name="Нижний колонтитул 3"/>
          <p:cNvSpPr>
            <a:spLocks noGrp="1"/>
          </p:cNvSpPr>
          <p:nvPr/>
        </p:nvSpPr>
        <p:spPr>
          <a:xfrm>
            <a:off x="7429520" y="6187181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44510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64137E-6 L 0.04323 -4.64137E-6 C 0.06267 -4.64137E-6 0.08663 0.10435 0.08663 0.18927 L 0.08663 0.37992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189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3045E-6 L -0.04757 0.3600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" y="180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82277E-7 L 0.14149 0.4171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6" y="2084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3572E-6 L 0.00781 0.388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19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20725"/>
            <a:ext cx="35147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720725"/>
            <a:ext cx="5400675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/>
        </p:nvSpPr>
        <p:spPr>
          <a:xfrm>
            <a:off x="7740352" y="6357228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2148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артинки по запросу &quot;картинка гриб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6" b="95556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9" y="963153"/>
            <a:ext cx="1735361" cy="173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6" b="95556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55128"/>
            <a:ext cx="1735361" cy="173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6" b="95556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24118"/>
            <a:ext cx="1735361" cy="173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000" l="1389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3672408" cy="36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6" b="95556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24862"/>
            <a:ext cx="1735361" cy="173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395" y="3199422"/>
            <a:ext cx="3965625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8257" y="908720"/>
            <a:ext cx="676339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0" b="1" dirty="0"/>
              <a:t>4 = 3 + 1</a:t>
            </a:r>
          </a:p>
        </p:txBody>
      </p:sp>
      <p:sp>
        <p:nvSpPr>
          <p:cNvPr id="10" name="Нижний колонтитул 3"/>
          <p:cNvSpPr>
            <a:spLocks noGrp="1"/>
          </p:cNvSpPr>
          <p:nvPr/>
        </p:nvSpPr>
        <p:spPr>
          <a:xfrm>
            <a:off x="7429520" y="6187181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41130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85516E-6 L 0.01563 2.85516E-6 C 0.02274 2.85516E-6 0.0316 0.10134 0.0316 0.18394 L 0.0316 0.36927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184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4299E-6 L -0.1184 0.357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178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8936E-6 L -0.22048 0.367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183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65664E-6 L -0.09479 0.375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18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04E20D9B-60B7-4B3A-8460-93ECA7DD8577}"/>
              </a:ext>
            </a:extLst>
          </p:cNvPr>
          <p:cNvGrpSpPr/>
          <p:nvPr/>
        </p:nvGrpSpPr>
        <p:grpSpPr>
          <a:xfrm>
            <a:off x="7839363" y="116632"/>
            <a:ext cx="1134126" cy="1573850"/>
            <a:chOff x="9120336" y="4185084"/>
            <a:chExt cx="1512168" cy="1573850"/>
          </a:xfrm>
        </p:grpSpPr>
        <p:pic>
          <p:nvPicPr>
            <p:cNvPr id="23" name="Рисунок 22">
              <a:extLst>
                <a:ext uri="{FF2B5EF4-FFF2-40B4-BE49-F238E27FC236}">
                  <a16:creationId xmlns="" xmlns:a16="http://schemas.microsoft.com/office/drawing/2014/main" id="{CA34DBE8-54B6-4693-BC05-3953F118D08A}"/>
                </a:ext>
              </a:extLst>
            </p:cNvPr>
            <p:cNvPicPr/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1383" t="22197" r="3191" b="70616"/>
            <a:stretch/>
          </p:blipFill>
          <p:spPr bwMode="auto">
            <a:xfrm>
              <a:off x="9120336" y="4293096"/>
              <a:ext cx="504056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9A25949D-9761-45FB-851F-AF79DCCE1A9E}"/>
                </a:ext>
              </a:extLst>
            </p:cNvPr>
            <p:cNvPicPr/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1383" t="22197" r="3191" b="70616"/>
            <a:stretch/>
          </p:blipFill>
          <p:spPr bwMode="auto">
            <a:xfrm>
              <a:off x="9624392" y="4293096"/>
              <a:ext cx="504056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Рисунок 24">
              <a:extLst>
                <a:ext uri="{FF2B5EF4-FFF2-40B4-BE49-F238E27FC236}">
                  <a16:creationId xmlns="" xmlns:a16="http://schemas.microsoft.com/office/drawing/2014/main" id="{9EA9BF0F-CDD5-4B84-ACC5-B2A43EC1D671}"/>
                </a:ext>
              </a:extLst>
            </p:cNvPr>
            <p:cNvPicPr/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1383" t="22197" r="3191" b="70616"/>
            <a:stretch/>
          </p:blipFill>
          <p:spPr bwMode="auto">
            <a:xfrm>
              <a:off x="10128448" y="4293096"/>
              <a:ext cx="504056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Знак умножения 25">
              <a:extLst>
                <a:ext uri="{FF2B5EF4-FFF2-40B4-BE49-F238E27FC236}">
                  <a16:creationId xmlns="" xmlns:a16="http://schemas.microsoft.com/office/drawing/2014/main" id="{A641ED20-DA0E-444E-B36B-BB287D6CE8CC}"/>
                </a:ext>
              </a:extLst>
            </p:cNvPr>
            <p:cNvSpPr/>
            <p:nvPr/>
          </p:nvSpPr>
          <p:spPr>
            <a:xfrm>
              <a:off x="9120336" y="4185084"/>
              <a:ext cx="504056" cy="468052"/>
            </a:xfrm>
            <a:prstGeom prst="mathMultiply">
              <a:avLst>
                <a:gd name="adj1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Знак умножения 26">
              <a:extLst>
                <a:ext uri="{FF2B5EF4-FFF2-40B4-BE49-F238E27FC236}">
                  <a16:creationId xmlns="" xmlns:a16="http://schemas.microsoft.com/office/drawing/2014/main" id="{14407366-0640-477A-A8E7-F5FD1313A6A1}"/>
                </a:ext>
              </a:extLst>
            </p:cNvPr>
            <p:cNvSpPr/>
            <p:nvPr/>
          </p:nvSpPr>
          <p:spPr>
            <a:xfrm>
              <a:off x="9610397" y="4761148"/>
              <a:ext cx="504056" cy="468052"/>
            </a:xfrm>
            <a:prstGeom prst="mathMultiply">
              <a:avLst>
                <a:gd name="adj1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Знак умножения 27">
              <a:extLst>
                <a:ext uri="{FF2B5EF4-FFF2-40B4-BE49-F238E27FC236}">
                  <a16:creationId xmlns="" xmlns:a16="http://schemas.microsoft.com/office/drawing/2014/main" id="{0E41C642-FD09-4C09-BFC3-24EDCEAA283D}"/>
                </a:ext>
              </a:extLst>
            </p:cNvPr>
            <p:cNvSpPr/>
            <p:nvPr/>
          </p:nvSpPr>
          <p:spPr>
            <a:xfrm>
              <a:off x="10107862" y="5290882"/>
              <a:ext cx="504056" cy="468052"/>
            </a:xfrm>
            <a:prstGeom prst="mathMultiply">
              <a:avLst>
                <a:gd name="adj1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010FFF3-BD4C-45D8-985B-1B035FEB641E}"/>
              </a:ext>
            </a:extLst>
          </p:cNvPr>
          <p:cNvPicPr/>
          <p:nvPr/>
        </p:nvPicPr>
        <p:blipFill rotWithShape="1">
          <a:blip r:embed="rId3" cstate="print"/>
          <a:srcRect t="-1" b="82574"/>
          <a:stretch/>
        </p:blipFill>
        <p:spPr bwMode="auto">
          <a:xfrm>
            <a:off x="1895112" y="3212976"/>
            <a:ext cx="691276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6A0463B-1068-486D-8914-DAA0F5BA6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2" y="280782"/>
            <a:ext cx="6843713" cy="2819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6F8B77E-29A0-4AD5-A51B-E2A8D4EBCA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052" y="2057011"/>
            <a:ext cx="881825" cy="170080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4DB122C-BB77-489C-A655-530CD25DBB82}"/>
              </a:ext>
            </a:extLst>
          </p:cNvPr>
          <p:cNvSpPr/>
          <p:nvPr/>
        </p:nvSpPr>
        <p:spPr>
          <a:xfrm>
            <a:off x="2771800" y="4061303"/>
            <a:ext cx="14446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–1= 3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52184D6-BE4E-4C69-9182-F540CCF416D0}"/>
              </a:ext>
            </a:extLst>
          </p:cNvPr>
          <p:cNvSpPr/>
          <p:nvPr/>
        </p:nvSpPr>
        <p:spPr>
          <a:xfrm>
            <a:off x="4802324" y="4052491"/>
            <a:ext cx="15600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3+ 1=  </a:t>
            </a:r>
          </a:p>
        </p:txBody>
      </p:sp>
      <p:sp>
        <p:nvSpPr>
          <p:cNvPr id="14" name="Нижний колонтитул 3"/>
          <p:cNvSpPr>
            <a:spLocks noGrp="1"/>
          </p:cNvSpPr>
          <p:nvPr/>
        </p:nvSpPr>
        <p:spPr>
          <a:xfrm>
            <a:off x="7429520" y="6187181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31</a:t>
            </a:r>
          </a:p>
        </p:txBody>
      </p:sp>
      <p:pic>
        <p:nvPicPr>
          <p:cNvPr id="15" name="Picture 2" descr="http://www.schoolrm.ru/schools/lic43sar/upload/news/2014.12.01/%D0%B0%D1%81.jpg">
            <a:extLst>
              <a:ext uri="{FF2B5EF4-FFF2-40B4-BE49-F238E27FC236}">
                <a16:creationId xmlns="" xmlns:a16="http://schemas.microsoft.com/office/drawing/2014/main" id="{C1E977A3-57D6-4FA1-A6D8-E8F94A5BC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4" b="97284" l="2288" r="973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9" t="23329" r="1945" b="3108"/>
          <a:stretch/>
        </p:blipFill>
        <p:spPr bwMode="auto">
          <a:xfrm>
            <a:off x="-45297" y="3981274"/>
            <a:ext cx="2673081" cy="272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45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P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601">
            <a:off x="7545348" y="2560828"/>
            <a:ext cx="1123386" cy="206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http://www.doktorpapa.ru/blog/wp-content/uploads/2010/05/21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1" b="99609" l="0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9434">
            <a:off x="7392626" y="4776923"/>
            <a:ext cx="1674536" cy="156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ar500000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6172200"/>
            <a:ext cx="6286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Нижний колонтитул 3"/>
          <p:cNvSpPr>
            <a:spLocks noGrp="1"/>
          </p:cNvSpPr>
          <p:nvPr/>
        </p:nvSpPr>
        <p:spPr>
          <a:xfrm>
            <a:off x="7416806" y="6201078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prstClr val="black"/>
                </a:solidFill>
              </a:rPr>
              <a:t>32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38" y="192077"/>
            <a:ext cx="6277519" cy="635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534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83933FE-9682-4717-9D74-D9182CA5E7C0}"/>
              </a:ext>
            </a:extLst>
          </p:cNvPr>
          <p:cNvPicPr/>
          <p:nvPr/>
        </p:nvPicPr>
        <p:blipFill rotWithShape="1">
          <a:blip r:embed="rId2" cstate="print"/>
          <a:srcRect l="4382" t="14729" b="64317"/>
          <a:stretch/>
        </p:blipFill>
        <p:spPr bwMode="auto">
          <a:xfrm>
            <a:off x="395536" y="476672"/>
            <a:ext cx="844293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ижний колонтитул 3"/>
          <p:cNvSpPr>
            <a:spLocks noGrp="1"/>
          </p:cNvSpPr>
          <p:nvPr/>
        </p:nvSpPr>
        <p:spPr>
          <a:xfrm>
            <a:off x="7429520" y="6187181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33</a:t>
            </a:r>
          </a:p>
        </p:txBody>
      </p:sp>
      <p:pic>
        <p:nvPicPr>
          <p:cNvPr id="5" name="Picture 2" descr="http://www.schoolrm.ru/schools/lic43sar/upload/news/2014.12.01/%D0%B0%D1%8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04" b="97284" l="2288" r="973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9" t="23329" r="1945" b="3108"/>
          <a:stretch/>
        </p:blipFill>
        <p:spPr bwMode="auto">
          <a:xfrm>
            <a:off x="5892808" y="3473269"/>
            <a:ext cx="3073424" cy="3134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98770" y="5701878"/>
            <a:ext cx="5363887" cy="707886"/>
          </a:xfrm>
          <a:prstGeom prst="rect">
            <a:avLst/>
          </a:prstGeom>
          <a:solidFill>
            <a:srgbClr val="FFFFAB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/>
              </a:rPr>
              <a:t>Правильная осанка</a:t>
            </a:r>
          </a:p>
        </p:txBody>
      </p:sp>
    </p:spTree>
    <p:extLst>
      <p:ext uri="{BB962C8B-B14F-4D97-AF65-F5344CB8AC3E}">
        <p14:creationId xmlns:p14="http://schemas.microsoft.com/office/powerpoint/2010/main" val="393377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0343E95-04CA-4648-AC31-5FA7F0FA6371}"/>
              </a:ext>
            </a:extLst>
          </p:cNvPr>
          <p:cNvPicPr/>
          <p:nvPr/>
        </p:nvPicPr>
        <p:blipFill rotWithShape="1">
          <a:blip r:embed="rId2" cstate="print"/>
          <a:srcRect t="34538" b="40567"/>
          <a:stretch/>
        </p:blipFill>
        <p:spPr bwMode="auto">
          <a:xfrm>
            <a:off x="0" y="404664"/>
            <a:ext cx="914400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www.schoolrm.ru/schools/lic43sar/upload/news/2014.12.01/%D0%B0%D1%81.jpg">
            <a:extLst>
              <a:ext uri="{FF2B5EF4-FFF2-40B4-BE49-F238E27FC236}">
                <a16:creationId xmlns="" xmlns:a16="http://schemas.microsoft.com/office/drawing/2014/main" id="{71687E93-7438-49F9-BE81-1351E9DCA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04" b="97284" l="2288" r="973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9" t="23329" r="1945" b="3108"/>
          <a:stretch/>
        </p:blipFill>
        <p:spPr bwMode="auto">
          <a:xfrm>
            <a:off x="-324544" y="3927521"/>
            <a:ext cx="2880320" cy="2937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1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260648"/>
            <a:ext cx="2808312" cy="707886"/>
          </a:xfrm>
          <a:prstGeom prst="rect">
            <a:avLst/>
          </a:prstGeom>
          <a:solidFill>
            <a:srgbClr val="FFFFAB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</a:rPr>
              <a:t>Рефлексия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864667"/>
            <a:ext cx="5363887" cy="707886"/>
          </a:xfrm>
          <a:prstGeom prst="rect">
            <a:avLst/>
          </a:prstGeom>
          <a:solidFill>
            <a:srgbClr val="FFFFAB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itchFamily="66" charset="0"/>
                <a:cs typeface="Arial"/>
              </a:rPr>
              <a:t>Сегодня я узнал...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3396321"/>
            <a:ext cx="6370577" cy="707886"/>
          </a:xfrm>
          <a:prstGeom prst="rect">
            <a:avLst/>
          </a:prstGeom>
          <a:solidFill>
            <a:srgbClr val="FFFFAB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itchFamily="66" charset="0"/>
                <a:cs typeface="Arial"/>
              </a:rPr>
              <a:t>Сегодня я научился...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4827557"/>
            <a:ext cx="7992888" cy="707886"/>
          </a:xfrm>
          <a:prstGeom prst="rect">
            <a:avLst/>
          </a:prstGeom>
          <a:solidFill>
            <a:srgbClr val="FFFFAB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itchFamily="66" charset="0"/>
                <a:cs typeface="Arial"/>
              </a:rPr>
              <a:t>Сегодня мне было трудно...</a:t>
            </a:r>
          </a:p>
        </p:txBody>
      </p:sp>
      <p:pic>
        <p:nvPicPr>
          <p:cNvPr id="6" name="Picture 2" descr="http://www.doktorpapa.ru/blog/wp-content/uploads/2010/05/212.jpg">
            <a:extLst>
              <a:ext uri="{FF2B5EF4-FFF2-40B4-BE49-F238E27FC236}">
                <a16:creationId xmlns="" xmlns:a16="http://schemas.microsoft.com/office/drawing/2014/main" id="{F70F49A6-9995-4091-BFA4-D51BD2151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99609" l="0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81458"/>
            <a:ext cx="1867134" cy="183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67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7"/>
          <p:cNvGrpSpPr>
            <a:grpSpLocks/>
          </p:cNvGrpSpPr>
          <p:nvPr/>
        </p:nvGrpSpPr>
        <p:grpSpPr bwMode="auto">
          <a:xfrm rot="1289076">
            <a:off x="2026432" y="3290791"/>
            <a:ext cx="1882775" cy="3621087"/>
            <a:chOff x="816" y="2400"/>
            <a:chExt cx="1186" cy="2281"/>
          </a:xfrm>
          <a:noFill/>
        </p:grpSpPr>
        <p:sp>
          <p:nvSpPr>
            <p:cNvPr id="77" name="Freeform 275"/>
            <p:cNvSpPr>
              <a:spLocks/>
            </p:cNvSpPr>
            <p:nvPr/>
          </p:nvSpPr>
          <p:spPr bwMode="auto">
            <a:xfrm rot="9527836">
              <a:off x="1565" y="3376"/>
              <a:ext cx="437" cy="1305"/>
            </a:xfrm>
            <a:custGeom>
              <a:avLst/>
              <a:gdLst>
                <a:gd name="T0" fmla="*/ 1085 w 211"/>
                <a:gd name="T1" fmla="*/ 0 h 778"/>
                <a:gd name="T2" fmla="*/ 4070 w 211"/>
                <a:gd name="T3" fmla="*/ 34 h 778"/>
                <a:gd name="T4" fmla="*/ 7141 w 211"/>
                <a:gd name="T5" fmla="*/ 183 h 778"/>
                <a:gd name="T6" fmla="*/ 3351 w 211"/>
                <a:gd name="T7" fmla="*/ 649 h 778"/>
                <a:gd name="T8" fmla="*/ 292 w 211"/>
                <a:gd name="T9" fmla="*/ 886 h 778"/>
                <a:gd name="T10" fmla="*/ 1785 w 211"/>
                <a:gd name="T11" fmla="*/ 1354 h 778"/>
                <a:gd name="T12" fmla="*/ 7970 w 211"/>
                <a:gd name="T13" fmla="*/ 1533 h 778"/>
                <a:gd name="T14" fmla="*/ 11062 w 211"/>
                <a:gd name="T15" fmla="*/ 1790 h 778"/>
                <a:gd name="T16" fmla="*/ 11753 w 211"/>
                <a:gd name="T17" fmla="*/ 1894 h 778"/>
                <a:gd name="T18" fmla="*/ 12543 w 211"/>
                <a:gd name="T19" fmla="*/ 2488 h 778"/>
                <a:gd name="T20" fmla="*/ 20203 w 211"/>
                <a:gd name="T21" fmla="*/ 2516 h 7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778"/>
                <a:gd name="T35" fmla="*/ 211 w 211"/>
                <a:gd name="T36" fmla="*/ 778 h 7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778">
                  <a:moveTo>
                    <a:pt x="11" y="0"/>
                  </a:moveTo>
                  <a:cubicBezTo>
                    <a:pt x="22" y="3"/>
                    <a:pt x="35" y="1"/>
                    <a:pt x="43" y="8"/>
                  </a:cubicBezTo>
                  <a:cubicBezTo>
                    <a:pt x="57" y="21"/>
                    <a:pt x="75" y="56"/>
                    <a:pt x="75" y="56"/>
                  </a:cubicBezTo>
                  <a:cubicBezTo>
                    <a:pt x="69" y="131"/>
                    <a:pt x="81" y="154"/>
                    <a:pt x="35" y="200"/>
                  </a:cubicBezTo>
                  <a:cubicBezTo>
                    <a:pt x="16" y="257"/>
                    <a:pt x="28" y="234"/>
                    <a:pt x="3" y="272"/>
                  </a:cubicBezTo>
                  <a:cubicBezTo>
                    <a:pt x="4" y="287"/>
                    <a:pt x="0" y="378"/>
                    <a:pt x="19" y="416"/>
                  </a:cubicBezTo>
                  <a:cubicBezTo>
                    <a:pt x="32" y="441"/>
                    <a:pt x="83" y="472"/>
                    <a:pt x="83" y="472"/>
                  </a:cubicBezTo>
                  <a:cubicBezTo>
                    <a:pt x="93" y="501"/>
                    <a:pt x="98" y="526"/>
                    <a:pt x="115" y="552"/>
                  </a:cubicBezTo>
                  <a:cubicBezTo>
                    <a:pt x="118" y="563"/>
                    <a:pt x="122" y="573"/>
                    <a:pt x="123" y="584"/>
                  </a:cubicBezTo>
                  <a:cubicBezTo>
                    <a:pt x="128" y="645"/>
                    <a:pt x="118" y="708"/>
                    <a:pt x="131" y="768"/>
                  </a:cubicBezTo>
                  <a:cubicBezTo>
                    <a:pt x="133" y="778"/>
                    <a:pt x="181" y="776"/>
                    <a:pt x="211" y="776"/>
                  </a:cubicBezTo>
                </a:path>
              </a:pathLst>
            </a:custGeom>
            <a:grp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b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78" name="Freeform 273"/>
            <p:cNvSpPr>
              <a:spLocks/>
            </p:cNvSpPr>
            <p:nvPr/>
          </p:nvSpPr>
          <p:spPr bwMode="auto">
            <a:xfrm rot="-1272164">
              <a:off x="1248" y="3408"/>
              <a:ext cx="446" cy="225"/>
            </a:xfrm>
            <a:custGeom>
              <a:avLst/>
              <a:gdLst>
                <a:gd name="T0" fmla="*/ 619 w 273"/>
                <a:gd name="T1" fmla="*/ 105 h 118"/>
                <a:gd name="T2" fmla="*/ 165 w 273"/>
                <a:gd name="T3" fmla="*/ 742 h 118"/>
                <a:gd name="T4" fmla="*/ 47 w 273"/>
                <a:gd name="T5" fmla="*/ 1062 h 118"/>
                <a:gd name="T6" fmla="*/ 506 w 273"/>
                <a:gd name="T7" fmla="*/ 847 h 118"/>
                <a:gd name="T8" fmla="*/ 619 w 273"/>
                <a:gd name="T9" fmla="*/ 1163 h 118"/>
                <a:gd name="T10" fmla="*/ 846 w 273"/>
                <a:gd name="T11" fmla="*/ 1375 h 118"/>
                <a:gd name="T12" fmla="*/ 1019 w 273"/>
                <a:gd name="T13" fmla="*/ 1268 h 118"/>
                <a:gd name="T14" fmla="*/ 1247 w 273"/>
                <a:gd name="T15" fmla="*/ 1062 h 118"/>
                <a:gd name="T16" fmla="*/ 1701 w 273"/>
                <a:gd name="T17" fmla="*/ 1375 h 118"/>
                <a:gd name="T18" fmla="*/ 1874 w 273"/>
                <a:gd name="T19" fmla="*/ 1268 h 118"/>
                <a:gd name="T20" fmla="*/ 1529 w 273"/>
                <a:gd name="T21" fmla="*/ 421 h 118"/>
                <a:gd name="T22" fmla="*/ 1416 w 273"/>
                <a:gd name="T23" fmla="*/ 0 h 1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3"/>
                <a:gd name="T37" fmla="*/ 0 h 118"/>
                <a:gd name="T38" fmla="*/ 273 w 273"/>
                <a:gd name="T39" fmla="*/ 118 h 11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3" h="118">
                  <a:moveTo>
                    <a:pt x="87" y="8"/>
                  </a:moveTo>
                  <a:cubicBezTo>
                    <a:pt x="68" y="37"/>
                    <a:pt x="51" y="37"/>
                    <a:pt x="23" y="56"/>
                  </a:cubicBezTo>
                  <a:cubicBezTo>
                    <a:pt x="18" y="64"/>
                    <a:pt x="0" y="73"/>
                    <a:pt x="7" y="80"/>
                  </a:cubicBezTo>
                  <a:cubicBezTo>
                    <a:pt x="45" y="118"/>
                    <a:pt x="57" y="84"/>
                    <a:pt x="71" y="64"/>
                  </a:cubicBezTo>
                  <a:cubicBezTo>
                    <a:pt x="76" y="72"/>
                    <a:pt x="78" y="84"/>
                    <a:pt x="87" y="88"/>
                  </a:cubicBezTo>
                  <a:cubicBezTo>
                    <a:pt x="128" y="104"/>
                    <a:pt x="99" y="45"/>
                    <a:pt x="119" y="104"/>
                  </a:cubicBezTo>
                  <a:cubicBezTo>
                    <a:pt x="127" y="101"/>
                    <a:pt x="137" y="102"/>
                    <a:pt x="143" y="96"/>
                  </a:cubicBezTo>
                  <a:cubicBezTo>
                    <a:pt x="170" y="69"/>
                    <a:pt x="127" y="64"/>
                    <a:pt x="175" y="80"/>
                  </a:cubicBezTo>
                  <a:cubicBezTo>
                    <a:pt x="219" y="50"/>
                    <a:pt x="195" y="74"/>
                    <a:pt x="239" y="104"/>
                  </a:cubicBezTo>
                  <a:cubicBezTo>
                    <a:pt x="247" y="101"/>
                    <a:pt x="259" y="104"/>
                    <a:pt x="263" y="96"/>
                  </a:cubicBezTo>
                  <a:cubicBezTo>
                    <a:pt x="273" y="77"/>
                    <a:pt x="227" y="40"/>
                    <a:pt x="215" y="32"/>
                  </a:cubicBezTo>
                  <a:cubicBezTo>
                    <a:pt x="198" y="6"/>
                    <a:pt x="199" y="18"/>
                    <a:pt x="199" y="0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b="1">
                <a:solidFill>
                  <a:srgbClr val="FFFFFF"/>
                </a:solidFill>
              </a:endParaRPr>
            </a:p>
          </p:txBody>
        </p:sp>
        <p:grpSp>
          <p:nvGrpSpPr>
            <p:cNvPr id="3" name="Group 40"/>
            <p:cNvGrpSpPr>
              <a:grpSpLocks/>
            </p:cNvGrpSpPr>
            <p:nvPr/>
          </p:nvGrpSpPr>
          <p:grpSpPr bwMode="auto">
            <a:xfrm>
              <a:off x="816" y="2400"/>
              <a:ext cx="816" cy="1098"/>
              <a:chOff x="576" y="2880"/>
              <a:chExt cx="816" cy="1098"/>
            </a:xfrm>
            <a:grpFill/>
          </p:grpSpPr>
          <p:sp>
            <p:nvSpPr>
              <p:cNvPr id="80" name="Oval 271"/>
              <p:cNvSpPr>
                <a:spLocks noChangeArrowheads="1"/>
              </p:cNvSpPr>
              <p:nvPr/>
            </p:nvSpPr>
            <p:spPr bwMode="auto">
              <a:xfrm rot="-1272164">
                <a:off x="576" y="2880"/>
                <a:ext cx="816" cy="1098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Oval 42"/>
              <p:cNvSpPr>
                <a:spLocks noChangeArrowheads="1"/>
              </p:cNvSpPr>
              <p:nvPr/>
            </p:nvSpPr>
            <p:spPr bwMode="auto">
              <a:xfrm rot="-977995">
                <a:off x="672" y="3024"/>
                <a:ext cx="432" cy="576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Oval 43"/>
              <p:cNvSpPr>
                <a:spLocks noChangeArrowheads="1"/>
              </p:cNvSpPr>
              <p:nvPr/>
            </p:nvSpPr>
            <p:spPr bwMode="auto">
              <a:xfrm>
                <a:off x="672" y="3072"/>
                <a:ext cx="384" cy="43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4" name="Group 2"/>
          <p:cNvGrpSpPr>
            <a:grpSpLocks/>
          </p:cNvGrpSpPr>
          <p:nvPr/>
        </p:nvGrpSpPr>
        <p:grpSpPr bwMode="auto">
          <a:xfrm rot="859175">
            <a:off x="3349625" y="1052513"/>
            <a:ext cx="1447800" cy="3581400"/>
            <a:chOff x="1152" y="816"/>
            <a:chExt cx="912" cy="2256"/>
          </a:xfrm>
        </p:grpSpPr>
        <p:grpSp>
          <p:nvGrpSpPr>
            <p:cNvPr id="24652" name="Group 276"/>
            <p:cNvGrpSpPr>
              <a:grpSpLocks/>
            </p:cNvGrpSpPr>
            <p:nvPr/>
          </p:nvGrpSpPr>
          <p:grpSpPr bwMode="auto">
            <a:xfrm rot="-736534">
              <a:off x="1248" y="816"/>
              <a:ext cx="816" cy="2256"/>
              <a:chOff x="1837" y="255"/>
              <a:chExt cx="499" cy="1184"/>
            </a:xfrm>
          </p:grpSpPr>
          <p:sp>
            <p:nvSpPr>
              <p:cNvPr id="24655" name="Freeform 275"/>
              <p:cNvSpPr>
                <a:spLocks/>
              </p:cNvSpPr>
              <p:nvPr/>
            </p:nvSpPr>
            <p:spPr bwMode="auto">
              <a:xfrm rot="10800000">
                <a:off x="2018" y="754"/>
                <a:ext cx="267" cy="685"/>
              </a:xfrm>
              <a:custGeom>
                <a:avLst/>
                <a:gdLst>
                  <a:gd name="T0" fmla="*/ 6541 w 211"/>
                  <a:gd name="T1" fmla="*/ 0 h 778"/>
                  <a:gd name="T2" fmla="*/ 24501 w 211"/>
                  <a:gd name="T3" fmla="*/ 4 h 778"/>
                  <a:gd name="T4" fmla="*/ 43003 w 211"/>
                  <a:gd name="T5" fmla="*/ 4 h 778"/>
                  <a:gd name="T6" fmla="*/ 20158 w 211"/>
                  <a:gd name="T7" fmla="*/ 7 h 778"/>
                  <a:gd name="T8" fmla="*/ 1758 w 211"/>
                  <a:gd name="T9" fmla="*/ 9 h 778"/>
                  <a:gd name="T10" fmla="*/ 10781 w 211"/>
                  <a:gd name="T11" fmla="*/ 14 h 778"/>
                  <a:gd name="T12" fmla="*/ 47990 w 211"/>
                  <a:gd name="T13" fmla="*/ 16 h 778"/>
                  <a:gd name="T14" fmla="*/ 66702 w 211"/>
                  <a:gd name="T15" fmla="*/ 18 h 778"/>
                  <a:gd name="T16" fmla="*/ 70878 w 211"/>
                  <a:gd name="T17" fmla="*/ 19 h 778"/>
                  <a:gd name="T18" fmla="*/ 75569 w 211"/>
                  <a:gd name="T19" fmla="*/ 25 h 778"/>
                  <a:gd name="T20" fmla="*/ 121696 w 211"/>
                  <a:gd name="T21" fmla="*/ 25 h 7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1"/>
                  <a:gd name="T34" fmla="*/ 0 h 778"/>
                  <a:gd name="T35" fmla="*/ 211 w 211"/>
                  <a:gd name="T36" fmla="*/ 778 h 77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1" h="778">
                    <a:moveTo>
                      <a:pt x="11" y="0"/>
                    </a:moveTo>
                    <a:cubicBezTo>
                      <a:pt x="22" y="3"/>
                      <a:pt x="35" y="1"/>
                      <a:pt x="43" y="8"/>
                    </a:cubicBezTo>
                    <a:cubicBezTo>
                      <a:pt x="57" y="21"/>
                      <a:pt x="75" y="56"/>
                      <a:pt x="75" y="56"/>
                    </a:cubicBezTo>
                    <a:cubicBezTo>
                      <a:pt x="69" y="131"/>
                      <a:pt x="81" y="154"/>
                      <a:pt x="35" y="200"/>
                    </a:cubicBezTo>
                    <a:cubicBezTo>
                      <a:pt x="16" y="257"/>
                      <a:pt x="28" y="234"/>
                      <a:pt x="3" y="272"/>
                    </a:cubicBezTo>
                    <a:cubicBezTo>
                      <a:pt x="4" y="287"/>
                      <a:pt x="0" y="378"/>
                      <a:pt x="19" y="416"/>
                    </a:cubicBezTo>
                    <a:cubicBezTo>
                      <a:pt x="32" y="441"/>
                      <a:pt x="83" y="472"/>
                      <a:pt x="83" y="472"/>
                    </a:cubicBezTo>
                    <a:cubicBezTo>
                      <a:pt x="93" y="501"/>
                      <a:pt x="98" y="526"/>
                      <a:pt x="115" y="552"/>
                    </a:cubicBezTo>
                    <a:cubicBezTo>
                      <a:pt x="118" y="563"/>
                      <a:pt x="122" y="573"/>
                      <a:pt x="123" y="584"/>
                    </a:cubicBezTo>
                    <a:cubicBezTo>
                      <a:pt x="128" y="645"/>
                      <a:pt x="118" y="708"/>
                      <a:pt x="131" y="768"/>
                    </a:cubicBezTo>
                    <a:cubicBezTo>
                      <a:pt x="133" y="778"/>
                      <a:pt x="181" y="776"/>
                      <a:pt x="211" y="776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656" name="Oval 271"/>
              <p:cNvSpPr>
                <a:spLocks noChangeArrowheads="1"/>
              </p:cNvSpPr>
              <p:nvPr/>
            </p:nvSpPr>
            <p:spPr bwMode="auto">
              <a:xfrm>
                <a:off x="1837" y="255"/>
                <a:ext cx="499" cy="576"/>
              </a:xfrm>
              <a:prstGeom prst="ellipse">
                <a:avLst/>
              </a:prstGeom>
              <a:gradFill rotWithShape="1">
                <a:gsLst>
                  <a:gs pos="0">
                    <a:srgbClr val="FF5555"/>
                  </a:gs>
                  <a:gs pos="100000">
                    <a:srgbClr val="FF0000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657" name="Freeform 273"/>
              <p:cNvSpPr>
                <a:spLocks/>
              </p:cNvSpPr>
              <p:nvPr/>
            </p:nvSpPr>
            <p:spPr bwMode="auto">
              <a:xfrm>
                <a:off x="1969" y="816"/>
                <a:ext cx="273" cy="118"/>
              </a:xfrm>
              <a:custGeom>
                <a:avLst/>
                <a:gdLst>
                  <a:gd name="T0" fmla="*/ 87 w 273"/>
                  <a:gd name="T1" fmla="*/ 8 h 118"/>
                  <a:gd name="T2" fmla="*/ 23 w 273"/>
                  <a:gd name="T3" fmla="*/ 56 h 118"/>
                  <a:gd name="T4" fmla="*/ 7 w 273"/>
                  <a:gd name="T5" fmla="*/ 80 h 118"/>
                  <a:gd name="T6" fmla="*/ 71 w 273"/>
                  <a:gd name="T7" fmla="*/ 64 h 118"/>
                  <a:gd name="T8" fmla="*/ 87 w 273"/>
                  <a:gd name="T9" fmla="*/ 88 h 118"/>
                  <a:gd name="T10" fmla="*/ 119 w 273"/>
                  <a:gd name="T11" fmla="*/ 104 h 118"/>
                  <a:gd name="T12" fmla="*/ 143 w 273"/>
                  <a:gd name="T13" fmla="*/ 96 h 118"/>
                  <a:gd name="T14" fmla="*/ 175 w 273"/>
                  <a:gd name="T15" fmla="*/ 80 h 118"/>
                  <a:gd name="T16" fmla="*/ 239 w 273"/>
                  <a:gd name="T17" fmla="*/ 104 h 118"/>
                  <a:gd name="T18" fmla="*/ 263 w 273"/>
                  <a:gd name="T19" fmla="*/ 96 h 118"/>
                  <a:gd name="T20" fmla="*/ 215 w 273"/>
                  <a:gd name="T21" fmla="*/ 32 h 118"/>
                  <a:gd name="T22" fmla="*/ 199 w 273"/>
                  <a:gd name="T23" fmla="*/ 0 h 1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73"/>
                  <a:gd name="T37" fmla="*/ 0 h 118"/>
                  <a:gd name="T38" fmla="*/ 273 w 273"/>
                  <a:gd name="T39" fmla="*/ 118 h 11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73" h="118">
                    <a:moveTo>
                      <a:pt x="87" y="8"/>
                    </a:moveTo>
                    <a:cubicBezTo>
                      <a:pt x="68" y="37"/>
                      <a:pt x="51" y="37"/>
                      <a:pt x="23" y="56"/>
                    </a:cubicBezTo>
                    <a:cubicBezTo>
                      <a:pt x="18" y="64"/>
                      <a:pt x="0" y="73"/>
                      <a:pt x="7" y="80"/>
                    </a:cubicBezTo>
                    <a:cubicBezTo>
                      <a:pt x="45" y="118"/>
                      <a:pt x="57" y="84"/>
                      <a:pt x="71" y="64"/>
                    </a:cubicBezTo>
                    <a:cubicBezTo>
                      <a:pt x="76" y="72"/>
                      <a:pt x="78" y="84"/>
                      <a:pt x="87" y="88"/>
                    </a:cubicBezTo>
                    <a:cubicBezTo>
                      <a:pt x="128" y="104"/>
                      <a:pt x="99" y="45"/>
                      <a:pt x="119" y="104"/>
                    </a:cubicBezTo>
                    <a:cubicBezTo>
                      <a:pt x="127" y="101"/>
                      <a:pt x="137" y="102"/>
                      <a:pt x="143" y="96"/>
                    </a:cubicBezTo>
                    <a:cubicBezTo>
                      <a:pt x="170" y="69"/>
                      <a:pt x="127" y="64"/>
                      <a:pt x="175" y="80"/>
                    </a:cubicBezTo>
                    <a:cubicBezTo>
                      <a:pt x="219" y="50"/>
                      <a:pt x="195" y="74"/>
                      <a:pt x="239" y="104"/>
                    </a:cubicBezTo>
                    <a:cubicBezTo>
                      <a:pt x="247" y="101"/>
                      <a:pt x="259" y="104"/>
                      <a:pt x="263" y="96"/>
                    </a:cubicBezTo>
                    <a:cubicBezTo>
                      <a:pt x="273" y="77"/>
                      <a:pt x="227" y="40"/>
                      <a:pt x="215" y="32"/>
                    </a:cubicBezTo>
                    <a:cubicBezTo>
                      <a:pt x="198" y="6"/>
                      <a:pt x="199" y="18"/>
                      <a:pt x="199" y="0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4653" name="Oval 7"/>
            <p:cNvSpPr>
              <a:spLocks noChangeArrowheads="1"/>
            </p:cNvSpPr>
            <p:nvPr/>
          </p:nvSpPr>
          <p:spPr bwMode="auto">
            <a:xfrm>
              <a:off x="1152" y="960"/>
              <a:ext cx="528" cy="576"/>
            </a:xfrm>
            <a:prstGeom prst="ellipse">
              <a:avLst/>
            </a:prstGeom>
            <a:solidFill>
              <a:srgbClr val="FE7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24654" name="Oval 8"/>
            <p:cNvSpPr>
              <a:spLocks noChangeArrowheads="1"/>
            </p:cNvSpPr>
            <p:nvPr/>
          </p:nvSpPr>
          <p:spPr bwMode="auto">
            <a:xfrm>
              <a:off x="1200" y="1008"/>
              <a:ext cx="384" cy="432"/>
            </a:xfrm>
            <a:prstGeom prst="ellipse">
              <a:avLst/>
            </a:prstGeom>
            <a:solidFill>
              <a:srgbClr val="FD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 rot="-768256">
            <a:off x="2051050" y="260350"/>
            <a:ext cx="1295400" cy="3581400"/>
            <a:chOff x="1968" y="480"/>
            <a:chExt cx="816" cy="2256"/>
          </a:xfrm>
        </p:grpSpPr>
        <p:grpSp>
          <p:nvGrpSpPr>
            <p:cNvPr id="24646" name="Group 276"/>
            <p:cNvGrpSpPr>
              <a:grpSpLocks/>
            </p:cNvGrpSpPr>
            <p:nvPr/>
          </p:nvGrpSpPr>
          <p:grpSpPr bwMode="auto">
            <a:xfrm rot="-423072">
              <a:off x="1968" y="480"/>
              <a:ext cx="816" cy="2256"/>
              <a:chOff x="1837" y="255"/>
              <a:chExt cx="499" cy="1184"/>
            </a:xfrm>
          </p:grpSpPr>
          <p:sp>
            <p:nvSpPr>
              <p:cNvPr id="24649" name="Freeform 275"/>
              <p:cNvSpPr>
                <a:spLocks/>
              </p:cNvSpPr>
              <p:nvPr/>
            </p:nvSpPr>
            <p:spPr bwMode="auto">
              <a:xfrm rot="10800000">
                <a:off x="2018" y="754"/>
                <a:ext cx="267" cy="685"/>
              </a:xfrm>
              <a:custGeom>
                <a:avLst/>
                <a:gdLst>
                  <a:gd name="T0" fmla="*/ 6541 w 211"/>
                  <a:gd name="T1" fmla="*/ 0 h 778"/>
                  <a:gd name="T2" fmla="*/ 24501 w 211"/>
                  <a:gd name="T3" fmla="*/ 4 h 778"/>
                  <a:gd name="T4" fmla="*/ 43003 w 211"/>
                  <a:gd name="T5" fmla="*/ 4 h 778"/>
                  <a:gd name="T6" fmla="*/ 20158 w 211"/>
                  <a:gd name="T7" fmla="*/ 7 h 778"/>
                  <a:gd name="T8" fmla="*/ 1758 w 211"/>
                  <a:gd name="T9" fmla="*/ 9 h 778"/>
                  <a:gd name="T10" fmla="*/ 10781 w 211"/>
                  <a:gd name="T11" fmla="*/ 14 h 778"/>
                  <a:gd name="T12" fmla="*/ 47990 w 211"/>
                  <a:gd name="T13" fmla="*/ 16 h 778"/>
                  <a:gd name="T14" fmla="*/ 66702 w 211"/>
                  <a:gd name="T15" fmla="*/ 18 h 778"/>
                  <a:gd name="T16" fmla="*/ 70878 w 211"/>
                  <a:gd name="T17" fmla="*/ 19 h 778"/>
                  <a:gd name="T18" fmla="*/ 75569 w 211"/>
                  <a:gd name="T19" fmla="*/ 25 h 778"/>
                  <a:gd name="T20" fmla="*/ 121696 w 211"/>
                  <a:gd name="T21" fmla="*/ 25 h 7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1"/>
                  <a:gd name="T34" fmla="*/ 0 h 778"/>
                  <a:gd name="T35" fmla="*/ 211 w 211"/>
                  <a:gd name="T36" fmla="*/ 778 h 77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1" h="778">
                    <a:moveTo>
                      <a:pt x="11" y="0"/>
                    </a:moveTo>
                    <a:cubicBezTo>
                      <a:pt x="22" y="3"/>
                      <a:pt x="35" y="1"/>
                      <a:pt x="43" y="8"/>
                    </a:cubicBezTo>
                    <a:cubicBezTo>
                      <a:pt x="57" y="21"/>
                      <a:pt x="75" y="56"/>
                      <a:pt x="75" y="56"/>
                    </a:cubicBezTo>
                    <a:cubicBezTo>
                      <a:pt x="69" y="131"/>
                      <a:pt x="81" y="154"/>
                      <a:pt x="35" y="200"/>
                    </a:cubicBezTo>
                    <a:cubicBezTo>
                      <a:pt x="16" y="257"/>
                      <a:pt x="28" y="234"/>
                      <a:pt x="3" y="272"/>
                    </a:cubicBezTo>
                    <a:cubicBezTo>
                      <a:pt x="4" y="287"/>
                      <a:pt x="0" y="378"/>
                      <a:pt x="19" y="416"/>
                    </a:cubicBezTo>
                    <a:cubicBezTo>
                      <a:pt x="32" y="441"/>
                      <a:pt x="83" y="472"/>
                      <a:pt x="83" y="472"/>
                    </a:cubicBezTo>
                    <a:cubicBezTo>
                      <a:pt x="93" y="501"/>
                      <a:pt x="98" y="526"/>
                      <a:pt x="115" y="552"/>
                    </a:cubicBezTo>
                    <a:cubicBezTo>
                      <a:pt x="118" y="563"/>
                      <a:pt x="122" y="573"/>
                      <a:pt x="123" y="584"/>
                    </a:cubicBezTo>
                    <a:cubicBezTo>
                      <a:pt x="128" y="645"/>
                      <a:pt x="118" y="708"/>
                      <a:pt x="131" y="768"/>
                    </a:cubicBezTo>
                    <a:cubicBezTo>
                      <a:pt x="133" y="778"/>
                      <a:pt x="181" y="776"/>
                      <a:pt x="211" y="776"/>
                    </a:cubicBezTo>
                  </a:path>
                </a:pathLst>
              </a:cu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650" name="Oval 271"/>
              <p:cNvSpPr>
                <a:spLocks noChangeArrowheads="1"/>
              </p:cNvSpPr>
              <p:nvPr/>
            </p:nvSpPr>
            <p:spPr bwMode="auto">
              <a:xfrm>
                <a:off x="1837" y="255"/>
                <a:ext cx="499" cy="576"/>
              </a:xfrm>
              <a:prstGeom prst="ellipse">
                <a:avLst/>
              </a:prstGeom>
              <a:solidFill>
                <a:srgbClr val="00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651" name="Freeform 273"/>
              <p:cNvSpPr>
                <a:spLocks/>
              </p:cNvSpPr>
              <p:nvPr/>
            </p:nvSpPr>
            <p:spPr bwMode="auto">
              <a:xfrm>
                <a:off x="1969" y="816"/>
                <a:ext cx="273" cy="118"/>
              </a:xfrm>
              <a:custGeom>
                <a:avLst/>
                <a:gdLst>
                  <a:gd name="T0" fmla="*/ 87 w 273"/>
                  <a:gd name="T1" fmla="*/ 8 h 118"/>
                  <a:gd name="T2" fmla="*/ 23 w 273"/>
                  <a:gd name="T3" fmla="*/ 56 h 118"/>
                  <a:gd name="T4" fmla="*/ 7 w 273"/>
                  <a:gd name="T5" fmla="*/ 80 h 118"/>
                  <a:gd name="T6" fmla="*/ 71 w 273"/>
                  <a:gd name="T7" fmla="*/ 64 h 118"/>
                  <a:gd name="T8" fmla="*/ 87 w 273"/>
                  <a:gd name="T9" fmla="*/ 88 h 118"/>
                  <a:gd name="T10" fmla="*/ 119 w 273"/>
                  <a:gd name="T11" fmla="*/ 104 h 118"/>
                  <a:gd name="T12" fmla="*/ 143 w 273"/>
                  <a:gd name="T13" fmla="*/ 96 h 118"/>
                  <a:gd name="T14" fmla="*/ 175 w 273"/>
                  <a:gd name="T15" fmla="*/ 80 h 118"/>
                  <a:gd name="T16" fmla="*/ 239 w 273"/>
                  <a:gd name="T17" fmla="*/ 104 h 118"/>
                  <a:gd name="T18" fmla="*/ 263 w 273"/>
                  <a:gd name="T19" fmla="*/ 96 h 118"/>
                  <a:gd name="T20" fmla="*/ 215 w 273"/>
                  <a:gd name="T21" fmla="*/ 32 h 118"/>
                  <a:gd name="T22" fmla="*/ 199 w 273"/>
                  <a:gd name="T23" fmla="*/ 0 h 1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73"/>
                  <a:gd name="T37" fmla="*/ 0 h 118"/>
                  <a:gd name="T38" fmla="*/ 273 w 273"/>
                  <a:gd name="T39" fmla="*/ 118 h 11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73" h="118">
                    <a:moveTo>
                      <a:pt x="87" y="8"/>
                    </a:moveTo>
                    <a:cubicBezTo>
                      <a:pt x="68" y="37"/>
                      <a:pt x="51" y="37"/>
                      <a:pt x="23" y="56"/>
                    </a:cubicBezTo>
                    <a:cubicBezTo>
                      <a:pt x="18" y="64"/>
                      <a:pt x="0" y="73"/>
                      <a:pt x="7" y="80"/>
                    </a:cubicBezTo>
                    <a:cubicBezTo>
                      <a:pt x="45" y="118"/>
                      <a:pt x="57" y="84"/>
                      <a:pt x="71" y="64"/>
                    </a:cubicBezTo>
                    <a:cubicBezTo>
                      <a:pt x="76" y="72"/>
                      <a:pt x="78" y="84"/>
                      <a:pt x="87" y="88"/>
                    </a:cubicBezTo>
                    <a:cubicBezTo>
                      <a:pt x="128" y="104"/>
                      <a:pt x="99" y="45"/>
                      <a:pt x="119" y="104"/>
                    </a:cubicBezTo>
                    <a:cubicBezTo>
                      <a:pt x="127" y="101"/>
                      <a:pt x="137" y="102"/>
                      <a:pt x="143" y="96"/>
                    </a:cubicBezTo>
                    <a:cubicBezTo>
                      <a:pt x="170" y="69"/>
                      <a:pt x="127" y="64"/>
                      <a:pt x="175" y="80"/>
                    </a:cubicBezTo>
                    <a:cubicBezTo>
                      <a:pt x="219" y="50"/>
                      <a:pt x="195" y="74"/>
                      <a:pt x="239" y="104"/>
                    </a:cubicBezTo>
                    <a:cubicBezTo>
                      <a:pt x="247" y="101"/>
                      <a:pt x="259" y="104"/>
                      <a:pt x="263" y="96"/>
                    </a:cubicBezTo>
                    <a:cubicBezTo>
                      <a:pt x="273" y="77"/>
                      <a:pt x="227" y="40"/>
                      <a:pt x="215" y="32"/>
                    </a:cubicBezTo>
                    <a:cubicBezTo>
                      <a:pt x="198" y="6"/>
                      <a:pt x="199" y="18"/>
                      <a:pt x="199" y="0"/>
                    </a:cubicBezTo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4647" name="Oval 14"/>
            <p:cNvSpPr>
              <a:spLocks noChangeArrowheads="1"/>
            </p:cNvSpPr>
            <p:nvPr/>
          </p:nvSpPr>
          <p:spPr bwMode="auto">
            <a:xfrm>
              <a:off x="2016" y="576"/>
              <a:ext cx="528" cy="576"/>
            </a:xfrm>
            <a:prstGeom prst="ellipse">
              <a:avLst/>
            </a:prstGeom>
            <a:solidFill>
              <a:srgbClr val="76F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24648" name="Oval 15"/>
            <p:cNvSpPr>
              <a:spLocks noChangeArrowheads="1"/>
            </p:cNvSpPr>
            <p:nvPr/>
          </p:nvSpPr>
          <p:spPr bwMode="auto">
            <a:xfrm>
              <a:off x="2064" y="624"/>
              <a:ext cx="384" cy="432"/>
            </a:xfrm>
            <a:prstGeom prst="ellipse">
              <a:avLst/>
            </a:prstGeom>
            <a:solidFill>
              <a:srgbClr val="C2F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oup 78"/>
          <p:cNvGrpSpPr>
            <a:grpSpLocks/>
          </p:cNvGrpSpPr>
          <p:nvPr/>
        </p:nvGrpSpPr>
        <p:grpSpPr bwMode="auto">
          <a:xfrm>
            <a:off x="1042988" y="2636838"/>
            <a:ext cx="1504950" cy="3581400"/>
            <a:chOff x="1468" y="1791"/>
            <a:chExt cx="948" cy="2256"/>
          </a:xfrm>
        </p:grpSpPr>
        <p:grpSp>
          <p:nvGrpSpPr>
            <p:cNvPr id="24640" name="Group 276"/>
            <p:cNvGrpSpPr>
              <a:grpSpLocks/>
            </p:cNvGrpSpPr>
            <p:nvPr/>
          </p:nvGrpSpPr>
          <p:grpSpPr bwMode="auto">
            <a:xfrm rot="-1729282">
              <a:off x="1600" y="1791"/>
              <a:ext cx="816" cy="2256"/>
              <a:chOff x="1837" y="255"/>
              <a:chExt cx="499" cy="1184"/>
            </a:xfrm>
          </p:grpSpPr>
          <p:sp>
            <p:nvSpPr>
              <p:cNvPr id="24643" name="Freeform 275"/>
              <p:cNvSpPr>
                <a:spLocks/>
              </p:cNvSpPr>
              <p:nvPr/>
            </p:nvSpPr>
            <p:spPr bwMode="auto">
              <a:xfrm rot="10800000">
                <a:off x="2018" y="754"/>
                <a:ext cx="267" cy="685"/>
              </a:xfrm>
              <a:custGeom>
                <a:avLst/>
                <a:gdLst>
                  <a:gd name="T0" fmla="*/ 6541 w 211"/>
                  <a:gd name="T1" fmla="*/ 0 h 778"/>
                  <a:gd name="T2" fmla="*/ 24501 w 211"/>
                  <a:gd name="T3" fmla="*/ 4 h 778"/>
                  <a:gd name="T4" fmla="*/ 43003 w 211"/>
                  <a:gd name="T5" fmla="*/ 4 h 778"/>
                  <a:gd name="T6" fmla="*/ 20158 w 211"/>
                  <a:gd name="T7" fmla="*/ 7 h 778"/>
                  <a:gd name="T8" fmla="*/ 1758 w 211"/>
                  <a:gd name="T9" fmla="*/ 9 h 778"/>
                  <a:gd name="T10" fmla="*/ 10781 w 211"/>
                  <a:gd name="T11" fmla="*/ 14 h 778"/>
                  <a:gd name="T12" fmla="*/ 47990 w 211"/>
                  <a:gd name="T13" fmla="*/ 16 h 778"/>
                  <a:gd name="T14" fmla="*/ 66702 w 211"/>
                  <a:gd name="T15" fmla="*/ 18 h 778"/>
                  <a:gd name="T16" fmla="*/ 70878 w 211"/>
                  <a:gd name="T17" fmla="*/ 19 h 778"/>
                  <a:gd name="T18" fmla="*/ 75569 w 211"/>
                  <a:gd name="T19" fmla="*/ 25 h 778"/>
                  <a:gd name="T20" fmla="*/ 121696 w 211"/>
                  <a:gd name="T21" fmla="*/ 25 h 7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1"/>
                  <a:gd name="T34" fmla="*/ 0 h 778"/>
                  <a:gd name="T35" fmla="*/ 211 w 211"/>
                  <a:gd name="T36" fmla="*/ 778 h 77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1" h="778">
                    <a:moveTo>
                      <a:pt x="11" y="0"/>
                    </a:moveTo>
                    <a:cubicBezTo>
                      <a:pt x="22" y="3"/>
                      <a:pt x="35" y="1"/>
                      <a:pt x="43" y="8"/>
                    </a:cubicBezTo>
                    <a:cubicBezTo>
                      <a:pt x="57" y="21"/>
                      <a:pt x="75" y="56"/>
                      <a:pt x="75" y="56"/>
                    </a:cubicBezTo>
                    <a:cubicBezTo>
                      <a:pt x="69" y="131"/>
                      <a:pt x="81" y="154"/>
                      <a:pt x="35" y="200"/>
                    </a:cubicBezTo>
                    <a:cubicBezTo>
                      <a:pt x="16" y="257"/>
                      <a:pt x="28" y="234"/>
                      <a:pt x="3" y="272"/>
                    </a:cubicBezTo>
                    <a:cubicBezTo>
                      <a:pt x="4" y="287"/>
                      <a:pt x="0" y="378"/>
                      <a:pt x="19" y="416"/>
                    </a:cubicBezTo>
                    <a:cubicBezTo>
                      <a:pt x="32" y="441"/>
                      <a:pt x="83" y="472"/>
                      <a:pt x="83" y="472"/>
                    </a:cubicBezTo>
                    <a:cubicBezTo>
                      <a:pt x="93" y="501"/>
                      <a:pt x="98" y="526"/>
                      <a:pt x="115" y="552"/>
                    </a:cubicBezTo>
                    <a:cubicBezTo>
                      <a:pt x="118" y="563"/>
                      <a:pt x="122" y="573"/>
                      <a:pt x="123" y="584"/>
                    </a:cubicBezTo>
                    <a:cubicBezTo>
                      <a:pt x="128" y="645"/>
                      <a:pt x="118" y="708"/>
                      <a:pt x="131" y="768"/>
                    </a:cubicBezTo>
                    <a:cubicBezTo>
                      <a:pt x="133" y="778"/>
                      <a:pt x="181" y="776"/>
                      <a:pt x="211" y="776"/>
                    </a:cubicBez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644" name="Oval 271"/>
              <p:cNvSpPr>
                <a:spLocks noChangeArrowheads="1"/>
              </p:cNvSpPr>
              <p:nvPr/>
            </p:nvSpPr>
            <p:spPr bwMode="auto">
              <a:xfrm>
                <a:off x="1837" y="255"/>
                <a:ext cx="499" cy="576"/>
              </a:xfrm>
              <a:prstGeom prst="ellipse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645" name="Freeform 273"/>
              <p:cNvSpPr>
                <a:spLocks/>
              </p:cNvSpPr>
              <p:nvPr/>
            </p:nvSpPr>
            <p:spPr bwMode="auto">
              <a:xfrm>
                <a:off x="1969" y="816"/>
                <a:ext cx="273" cy="118"/>
              </a:xfrm>
              <a:custGeom>
                <a:avLst/>
                <a:gdLst>
                  <a:gd name="T0" fmla="*/ 87 w 273"/>
                  <a:gd name="T1" fmla="*/ 8 h 118"/>
                  <a:gd name="T2" fmla="*/ 23 w 273"/>
                  <a:gd name="T3" fmla="*/ 56 h 118"/>
                  <a:gd name="T4" fmla="*/ 7 w 273"/>
                  <a:gd name="T5" fmla="*/ 80 h 118"/>
                  <a:gd name="T6" fmla="*/ 71 w 273"/>
                  <a:gd name="T7" fmla="*/ 64 h 118"/>
                  <a:gd name="T8" fmla="*/ 87 w 273"/>
                  <a:gd name="T9" fmla="*/ 88 h 118"/>
                  <a:gd name="T10" fmla="*/ 119 w 273"/>
                  <a:gd name="T11" fmla="*/ 104 h 118"/>
                  <a:gd name="T12" fmla="*/ 143 w 273"/>
                  <a:gd name="T13" fmla="*/ 96 h 118"/>
                  <a:gd name="T14" fmla="*/ 175 w 273"/>
                  <a:gd name="T15" fmla="*/ 80 h 118"/>
                  <a:gd name="T16" fmla="*/ 239 w 273"/>
                  <a:gd name="T17" fmla="*/ 104 h 118"/>
                  <a:gd name="T18" fmla="*/ 263 w 273"/>
                  <a:gd name="T19" fmla="*/ 96 h 118"/>
                  <a:gd name="T20" fmla="*/ 215 w 273"/>
                  <a:gd name="T21" fmla="*/ 32 h 118"/>
                  <a:gd name="T22" fmla="*/ 199 w 273"/>
                  <a:gd name="T23" fmla="*/ 0 h 1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73"/>
                  <a:gd name="T37" fmla="*/ 0 h 118"/>
                  <a:gd name="T38" fmla="*/ 273 w 273"/>
                  <a:gd name="T39" fmla="*/ 118 h 11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73" h="118">
                    <a:moveTo>
                      <a:pt x="87" y="8"/>
                    </a:moveTo>
                    <a:cubicBezTo>
                      <a:pt x="68" y="37"/>
                      <a:pt x="51" y="37"/>
                      <a:pt x="23" y="56"/>
                    </a:cubicBezTo>
                    <a:cubicBezTo>
                      <a:pt x="18" y="64"/>
                      <a:pt x="0" y="73"/>
                      <a:pt x="7" y="80"/>
                    </a:cubicBezTo>
                    <a:cubicBezTo>
                      <a:pt x="45" y="118"/>
                      <a:pt x="57" y="84"/>
                      <a:pt x="71" y="64"/>
                    </a:cubicBezTo>
                    <a:cubicBezTo>
                      <a:pt x="76" y="72"/>
                      <a:pt x="78" y="84"/>
                      <a:pt x="87" y="88"/>
                    </a:cubicBezTo>
                    <a:cubicBezTo>
                      <a:pt x="128" y="104"/>
                      <a:pt x="99" y="45"/>
                      <a:pt x="119" y="104"/>
                    </a:cubicBezTo>
                    <a:cubicBezTo>
                      <a:pt x="127" y="101"/>
                      <a:pt x="137" y="102"/>
                      <a:pt x="143" y="96"/>
                    </a:cubicBezTo>
                    <a:cubicBezTo>
                      <a:pt x="170" y="69"/>
                      <a:pt x="127" y="64"/>
                      <a:pt x="175" y="80"/>
                    </a:cubicBezTo>
                    <a:cubicBezTo>
                      <a:pt x="219" y="50"/>
                      <a:pt x="195" y="74"/>
                      <a:pt x="239" y="104"/>
                    </a:cubicBezTo>
                    <a:cubicBezTo>
                      <a:pt x="247" y="101"/>
                      <a:pt x="259" y="104"/>
                      <a:pt x="263" y="96"/>
                    </a:cubicBezTo>
                    <a:cubicBezTo>
                      <a:pt x="273" y="77"/>
                      <a:pt x="227" y="40"/>
                      <a:pt x="215" y="32"/>
                    </a:cubicBezTo>
                    <a:cubicBezTo>
                      <a:pt x="198" y="6"/>
                      <a:pt x="199" y="18"/>
                      <a:pt x="199" y="0"/>
                    </a:cubicBez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4641" name="Oval 21"/>
            <p:cNvSpPr>
              <a:spLocks noChangeArrowheads="1"/>
            </p:cNvSpPr>
            <p:nvPr/>
          </p:nvSpPr>
          <p:spPr bwMode="auto">
            <a:xfrm rot="-1582590">
              <a:off x="1468" y="1978"/>
              <a:ext cx="528" cy="576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z="8800">
                <a:solidFill>
                  <a:srgbClr val="FFFFFF"/>
                </a:solidFill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z="8800">
                <a:solidFill>
                  <a:srgbClr val="FFFFFF"/>
                </a:solidFill>
              </a:endParaRPr>
            </a:p>
          </p:txBody>
        </p:sp>
        <p:sp>
          <p:nvSpPr>
            <p:cNvPr id="24642" name="Oval 22"/>
            <p:cNvSpPr>
              <a:spLocks noChangeArrowheads="1"/>
            </p:cNvSpPr>
            <p:nvPr/>
          </p:nvSpPr>
          <p:spPr bwMode="auto">
            <a:xfrm rot="-1797511">
              <a:off x="1539" y="2016"/>
              <a:ext cx="384" cy="4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oup 23"/>
          <p:cNvGrpSpPr>
            <a:grpSpLocks/>
          </p:cNvGrpSpPr>
          <p:nvPr/>
        </p:nvGrpSpPr>
        <p:grpSpPr bwMode="auto">
          <a:xfrm rot="963421">
            <a:off x="6156325" y="692150"/>
            <a:ext cx="1752600" cy="3581400"/>
            <a:chOff x="4272" y="1392"/>
            <a:chExt cx="1104" cy="2256"/>
          </a:xfrm>
        </p:grpSpPr>
        <p:grpSp>
          <p:nvGrpSpPr>
            <p:cNvPr id="24634" name="Group 276"/>
            <p:cNvGrpSpPr>
              <a:grpSpLocks/>
            </p:cNvGrpSpPr>
            <p:nvPr/>
          </p:nvGrpSpPr>
          <p:grpSpPr bwMode="auto">
            <a:xfrm rot="1809390">
              <a:off x="4272" y="1392"/>
              <a:ext cx="816" cy="2256"/>
              <a:chOff x="1837" y="255"/>
              <a:chExt cx="499" cy="1184"/>
            </a:xfrm>
          </p:grpSpPr>
          <p:sp>
            <p:nvSpPr>
              <p:cNvPr id="24637" name="Freeform 275"/>
              <p:cNvSpPr>
                <a:spLocks/>
              </p:cNvSpPr>
              <p:nvPr/>
            </p:nvSpPr>
            <p:spPr bwMode="auto">
              <a:xfrm rot="10800000">
                <a:off x="2018" y="754"/>
                <a:ext cx="267" cy="685"/>
              </a:xfrm>
              <a:custGeom>
                <a:avLst/>
                <a:gdLst>
                  <a:gd name="T0" fmla="*/ 6541 w 211"/>
                  <a:gd name="T1" fmla="*/ 0 h 778"/>
                  <a:gd name="T2" fmla="*/ 24501 w 211"/>
                  <a:gd name="T3" fmla="*/ 4 h 778"/>
                  <a:gd name="T4" fmla="*/ 43003 w 211"/>
                  <a:gd name="T5" fmla="*/ 4 h 778"/>
                  <a:gd name="T6" fmla="*/ 20158 w 211"/>
                  <a:gd name="T7" fmla="*/ 7 h 778"/>
                  <a:gd name="T8" fmla="*/ 1758 w 211"/>
                  <a:gd name="T9" fmla="*/ 9 h 778"/>
                  <a:gd name="T10" fmla="*/ 10781 w 211"/>
                  <a:gd name="T11" fmla="*/ 14 h 778"/>
                  <a:gd name="T12" fmla="*/ 47990 w 211"/>
                  <a:gd name="T13" fmla="*/ 16 h 778"/>
                  <a:gd name="T14" fmla="*/ 66702 w 211"/>
                  <a:gd name="T15" fmla="*/ 18 h 778"/>
                  <a:gd name="T16" fmla="*/ 70878 w 211"/>
                  <a:gd name="T17" fmla="*/ 19 h 778"/>
                  <a:gd name="T18" fmla="*/ 75569 w 211"/>
                  <a:gd name="T19" fmla="*/ 25 h 778"/>
                  <a:gd name="T20" fmla="*/ 121696 w 211"/>
                  <a:gd name="T21" fmla="*/ 25 h 7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1"/>
                  <a:gd name="T34" fmla="*/ 0 h 778"/>
                  <a:gd name="T35" fmla="*/ 211 w 211"/>
                  <a:gd name="T36" fmla="*/ 778 h 77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1" h="778">
                    <a:moveTo>
                      <a:pt x="11" y="0"/>
                    </a:moveTo>
                    <a:cubicBezTo>
                      <a:pt x="22" y="3"/>
                      <a:pt x="35" y="1"/>
                      <a:pt x="43" y="8"/>
                    </a:cubicBezTo>
                    <a:cubicBezTo>
                      <a:pt x="57" y="21"/>
                      <a:pt x="75" y="56"/>
                      <a:pt x="75" y="56"/>
                    </a:cubicBezTo>
                    <a:cubicBezTo>
                      <a:pt x="69" y="131"/>
                      <a:pt x="81" y="154"/>
                      <a:pt x="35" y="200"/>
                    </a:cubicBezTo>
                    <a:cubicBezTo>
                      <a:pt x="16" y="257"/>
                      <a:pt x="28" y="234"/>
                      <a:pt x="3" y="272"/>
                    </a:cubicBezTo>
                    <a:cubicBezTo>
                      <a:pt x="4" y="287"/>
                      <a:pt x="0" y="378"/>
                      <a:pt x="19" y="416"/>
                    </a:cubicBezTo>
                    <a:cubicBezTo>
                      <a:pt x="32" y="441"/>
                      <a:pt x="83" y="472"/>
                      <a:pt x="83" y="472"/>
                    </a:cubicBezTo>
                    <a:cubicBezTo>
                      <a:pt x="93" y="501"/>
                      <a:pt x="98" y="526"/>
                      <a:pt x="115" y="552"/>
                    </a:cubicBezTo>
                    <a:cubicBezTo>
                      <a:pt x="118" y="563"/>
                      <a:pt x="122" y="573"/>
                      <a:pt x="123" y="584"/>
                    </a:cubicBezTo>
                    <a:cubicBezTo>
                      <a:pt x="128" y="645"/>
                      <a:pt x="118" y="708"/>
                      <a:pt x="131" y="768"/>
                    </a:cubicBezTo>
                    <a:cubicBezTo>
                      <a:pt x="133" y="778"/>
                      <a:pt x="181" y="776"/>
                      <a:pt x="211" y="776"/>
                    </a:cubicBezTo>
                  </a:path>
                </a:pathLst>
              </a:custGeom>
              <a:noFill/>
              <a:ln w="25400">
                <a:solidFill>
                  <a:srgbClr val="FC80D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638" name="Oval 271"/>
              <p:cNvSpPr>
                <a:spLocks noChangeArrowheads="1"/>
              </p:cNvSpPr>
              <p:nvPr/>
            </p:nvSpPr>
            <p:spPr bwMode="auto">
              <a:xfrm>
                <a:off x="1837" y="255"/>
                <a:ext cx="499" cy="576"/>
              </a:xfrm>
              <a:prstGeom prst="ellipse">
                <a:avLst/>
              </a:prstGeom>
              <a:solidFill>
                <a:srgbClr val="FDC3F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639" name="Freeform 273"/>
              <p:cNvSpPr>
                <a:spLocks/>
              </p:cNvSpPr>
              <p:nvPr/>
            </p:nvSpPr>
            <p:spPr bwMode="auto">
              <a:xfrm>
                <a:off x="1969" y="816"/>
                <a:ext cx="273" cy="118"/>
              </a:xfrm>
              <a:custGeom>
                <a:avLst/>
                <a:gdLst>
                  <a:gd name="T0" fmla="*/ 87 w 273"/>
                  <a:gd name="T1" fmla="*/ 8 h 118"/>
                  <a:gd name="T2" fmla="*/ 23 w 273"/>
                  <a:gd name="T3" fmla="*/ 56 h 118"/>
                  <a:gd name="T4" fmla="*/ 7 w 273"/>
                  <a:gd name="T5" fmla="*/ 80 h 118"/>
                  <a:gd name="T6" fmla="*/ 71 w 273"/>
                  <a:gd name="T7" fmla="*/ 64 h 118"/>
                  <a:gd name="T8" fmla="*/ 87 w 273"/>
                  <a:gd name="T9" fmla="*/ 88 h 118"/>
                  <a:gd name="T10" fmla="*/ 119 w 273"/>
                  <a:gd name="T11" fmla="*/ 104 h 118"/>
                  <a:gd name="T12" fmla="*/ 143 w 273"/>
                  <a:gd name="T13" fmla="*/ 96 h 118"/>
                  <a:gd name="T14" fmla="*/ 175 w 273"/>
                  <a:gd name="T15" fmla="*/ 80 h 118"/>
                  <a:gd name="T16" fmla="*/ 239 w 273"/>
                  <a:gd name="T17" fmla="*/ 104 h 118"/>
                  <a:gd name="T18" fmla="*/ 263 w 273"/>
                  <a:gd name="T19" fmla="*/ 96 h 118"/>
                  <a:gd name="T20" fmla="*/ 215 w 273"/>
                  <a:gd name="T21" fmla="*/ 32 h 118"/>
                  <a:gd name="T22" fmla="*/ 199 w 273"/>
                  <a:gd name="T23" fmla="*/ 0 h 1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73"/>
                  <a:gd name="T37" fmla="*/ 0 h 118"/>
                  <a:gd name="T38" fmla="*/ 273 w 273"/>
                  <a:gd name="T39" fmla="*/ 118 h 11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73" h="118">
                    <a:moveTo>
                      <a:pt x="87" y="8"/>
                    </a:moveTo>
                    <a:cubicBezTo>
                      <a:pt x="68" y="37"/>
                      <a:pt x="51" y="37"/>
                      <a:pt x="23" y="56"/>
                    </a:cubicBezTo>
                    <a:cubicBezTo>
                      <a:pt x="18" y="64"/>
                      <a:pt x="0" y="73"/>
                      <a:pt x="7" y="80"/>
                    </a:cubicBezTo>
                    <a:cubicBezTo>
                      <a:pt x="45" y="118"/>
                      <a:pt x="57" y="84"/>
                      <a:pt x="71" y="64"/>
                    </a:cubicBezTo>
                    <a:cubicBezTo>
                      <a:pt x="76" y="72"/>
                      <a:pt x="78" y="84"/>
                      <a:pt x="87" y="88"/>
                    </a:cubicBezTo>
                    <a:cubicBezTo>
                      <a:pt x="128" y="104"/>
                      <a:pt x="99" y="45"/>
                      <a:pt x="119" y="104"/>
                    </a:cubicBezTo>
                    <a:cubicBezTo>
                      <a:pt x="127" y="101"/>
                      <a:pt x="137" y="102"/>
                      <a:pt x="143" y="96"/>
                    </a:cubicBezTo>
                    <a:cubicBezTo>
                      <a:pt x="170" y="69"/>
                      <a:pt x="127" y="64"/>
                      <a:pt x="175" y="80"/>
                    </a:cubicBezTo>
                    <a:cubicBezTo>
                      <a:pt x="219" y="50"/>
                      <a:pt x="195" y="74"/>
                      <a:pt x="239" y="104"/>
                    </a:cubicBezTo>
                    <a:cubicBezTo>
                      <a:pt x="247" y="101"/>
                      <a:pt x="259" y="104"/>
                      <a:pt x="263" y="96"/>
                    </a:cubicBezTo>
                    <a:cubicBezTo>
                      <a:pt x="273" y="77"/>
                      <a:pt x="227" y="40"/>
                      <a:pt x="215" y="32"/>
                    </a:cubicBezTo>
                    <a:cubicBezTo>
                      <a:pt x="198" y="6"/>
                      <a:pt x="199" y="18"/>
                      <a:pt x="199" y="0"/>
                    </a:cubicBezTo>
                  </a:path>
                </a:pathLst>
              </a:custGeom>
              <a:solidFill>
                <a:srgbClr val="FDC3F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4635" name="Oval 28"/>
            <p:cNvSpPr>
              <a:spLocks noChangeArrowheads="1"/>
            </p:cNvSpPr>
            <p:nvPr/>
          </p:nvSpPr>
          <p:spPr bwMode="auto">
            <a:xfrm rot="1230571">
              <a:off x="4848" y="1632"/>
              <a:ext cx="528" cy="576"/>
            </a:xfrm>
            <a:prstGeom prst="ellipse">
              <a:avLst/>
            </a:prstGeom>
            <a:solidFill>
              <a:srgbClr val="FC80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24636" name="Oval 29"/>
            <p:cNvSpPr>
              <a:spLocks noChangeArrowheads="1"/>
            </p:cNvSpPr>
            <p:nvPr/>
          </p:nvSpPr>
          <p:spPr bwMode="auto">
            <a:xfrm rot="1015650">
              <a:off x="4944" y="1728"/>
              <a:ext cx="384" cy="432"/>
            </a:xfrm>
            <a:prstGeom prst="ellipse">
              <a:avLst/>
            </a:prstGeom>
            <a:solidFill>
              <a:srgbClr val="FDC3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30"/>
          <p:cNvGrpSpPr>
            <a:grpSpLocks/>
          </p:cNvGrpSpPr>
          <p:nvPr/>
        </p:nvGrpSpPr>
        <p:grpSpPr bwMode="auto">
          <a:xfrm rot="746111">
            <a:off x="4799013" y="382588"/>
            <a:ext cx="1295400" cy="3581400"/>
            <a:chOff x="2160" y="2064"/>
            <a:chExt cx="816" cy="2256"/>
          </a:xfrm>
        </p:grpSpPr>
        <p:grpSp>
          <p:nvGrpSpPr>
            <p:cNvPr id="24628" name="Group 276"/>
            <p:cNvGrpSpPr>
              <a:grpSpLocks/>
            </p:cNvGrpSpPr>
            <p:nvPr/>
          </p:nvGrpSpPr>
          <p:grpSpPr bwMode="auto">
            <a:xfrm rot="721273">
              <a:off x="2160" y="2064"/>
              <a:ext cx="816" cy="2256"/>
              <a:chOff x="1837" y="255"/>
              <a:chExt cx="499" cy="1184"/>
            </a:xfrm>
          </p:grpSpPr>
          <p:sp>
            <p:nvSpPr>
              <p:cNvPr id="24631" name="Freeform 275"/>
              <p:cNvSpPr>
                <a:spLocks/>
              </p:cNvSpPr>
              <p:nvPr/>
            </p:nvSpPr>
            <p:spPr bwMode="auto">
              <a:xfrm rot="10800000">
                <a:off x="2018" y="754"/>
                <a:ext cx="267" cy="685"/>
              </a:xfrm>
              <a:custGeom>
                <a:avLst/>
                <a:gdLst>
                  <a:gd name="T0" fmla="*/ 6541 w 211"/>
                  <a:gd name="T1" fmla="*/ 0 h 778"/>
                  <a:gd name="T2" fmla="*/ 24501 w 211"/>
                  <a:gd name="T3" fmla="*/ 4 h 778"/>
                  <a:gd name="T4" fmla="*/ 43003 w 211"/>
                  <a:gd name="T5" fmla="*/ 4 h 778"/>
                  <a:gd name="T6" fmla="*/ 20158 w 211"/>
                  <a:gd name="T7" fmla="*/ 7 h 778"/>
                  <a:gd name="T8" fmla="*/ 1758 w 211"/>
                  <a:gd name="T9" fmla="*/ 9 h 778"/>
                  <a:gd name="T10" fmla="*/ 10781 w 211"/>
                  <a:gd name="T11" fmla="*/ 14 h 778"/>
                  <a:gd name="T12" fmla="*/ 47990 w 211"/>
                  <a:gd name="T13" fmla="*/ 16 h 778"/>
                  <a:gd name="T14" fmla="*/ 66702 w 211"/>
                  <a:gd name="T15" fmla="*/ 18 h 778"/>
                  <a:gd name="T16" fmla="*/ 70878 w 211"/>
                  <a:gd name="T17" fmla="*/ 19 h 778"/>
                  <a:gd name="T18" fmla="*/ 75569 w 211"/>
                  <a:gd name="T19" fmla="*/ 25 h 778"/>
                  <a:gd name="T20" fmla="*/ 121696 w 211"/>
                  <a:gd name="T21" fmla="*/ 25 h 7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1"/>
                  <a:gd name="T34" fmla="*/ 0 h 778"/>
                  <a:gd name="T35" fmla="*/ 211 w 211"/>
                  <a:gd name="T36" fmla="*/ 778 h 77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1" h="778">
                    <a:moveTo>
                      <a:pt x="11" y="0"/>
                    </a:moveTo>
                    <a:cubicBezTo>
                      <a:pt x="22" y="3"/>
                      <a:pt x="35" y="1"/>
                      <a:pt x="43" y="8"/>
                    </a:cubicBezTo>
                    <a:cubicBezTo>
                      <a:pt x="57" y="21"/>
                      <a:pt x="75" y="56"/>
                      <a:pt x="75" y="56"/>
                    </a:cubicBezTo>
                    <a:cubicBezTo>
                      <a:pt x="69" y="131"/>
                      <a:pt x="81" y="154"/>
                      <a:pt x="35" y="200"/>
                    </a:cubicBezTo>
                    <a:cubicBezTo>
                      <a:pt x="16" y="257"/>
                      <a:pt x="28" y="234"/>
                      <a:pt x="3" y="272"/>
                    </a:cubicBezTo>
                    <a:cubicBezTo>
                      <a:pt x="4" y="287"/>
                      <a:pt x="0" y="378"/>
                      <a:pt x="19" y="416"/>
                    </a:cubicBezTo>
                    <a:cubicBezTo>
                      <a:pt x="32" y="441"/>
                      <a:pt x="83" y="472"/>
                      <a:pt x="83" y="472"/>
                    </a:cubicBezTo>
                    <a:cubicBezTo>
                      <a:pt x="93" y="501"/>
                      <a:pt x="98" y="526"/>
                      <a:pt x="115" y="552"/>
                    </a:cubicBezTo>
                    <a:cubicBezTo>
                      <a:pt x="118" y="563"/>
                      <a:pt x="122" y="573"/>
                      <a:pt x="123" y="584"/>
                    </a:cubicBezTo>
                    <a:cubicBezTo>
                      <a:pt x="128" y="645"/>
                      <a:pt x="118" y="708"/>
                      <a:pt x="131" y="768"/>
                    </a:cubicBezTo>
                    <a:cubicBezTo>
                      <a:pt x="133" y="778"/>
                      <a:pt x="181" y="776"/>
                      <a:pt x="211" y="776"/>
                    </a:cubicBezTo>
                  </a:path>
                </a:pathLst>
              </a:custGeom>
              <a:noFill/>
              <a:ln w="254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632" name="Oval 271"/>
              <p:cNvSpPr>
                <a:spLocks noChangeArrowheads="1"/>
              </p:cNvSpPr>
              <p:nvPr/>
            </p:nvSpPr>
            <p:spPr bwMode="auto">
              <a:xfrm>
                <a:off x="1837" y="255"/>
                <a:ext cx="499" cy="576"/>
              </a:xfrm>
              <a:prstGeom prst="ellipse">
                <a:avLst/>
              </a:prstGeom>
              <a:solidFill>
                <a:srgbClr val="FF66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633" name="Freeform 273"/>
              <p:cNvSpPr>
                <a:spLocks/>
              </p:cNvSpPr>
              <p:nvPr/>
            </p:nvSpPr>
            <p:spPr bwMode="auto">
              <a:xfrm>
                <a:off x="1969" y="816"/>
                <a:ext cx="273" cy="118"/>
              </a:xfrm>
              <a:custGeom>
                <a:avLst/>
                <a:gdLst>
                  <a:gd name="T0" fmla="*/ 87 w 273"/>
                  <a:gd name="T1" fmla="*/ 8 h 118"/>
                  <a:gd name="T2" fmla="*/ 23 w 273"/>
                  <a:gd name="T3" fmla="*/ 56 h 118"/>
                  <a:gd name="T4" fmla="*/ 7 w 273"/>
                  <a:gd name="T5" fmla="*/ 80 h 118"/>
                  <a:gd name="T6" fmla="*/ 71 w 273"/>
                  <a:gd name="T7" fmla="*/ 64 h 118"/>
                  <a:gd name="T8" fmla="*/ 87 w 273"/>
                  <a:gd name="T9" fmla="*/ 88 h 118"/>
                  <a:gd name="T10" fmla="*/ 119 w 273"/>
                  <a:gd name="T11" fmla="*/ 104 h 118"/>
                  <a:gd name="T12" fmla="*/ 143 w 273"/>
                  <a:gd name="T13" fmla="*/ 96 h 118"/>
                  <a:gd name="T14" fmla="*/ 175 w 273"/>
                  <a:gd name="T15" fmla="*/ 80 h 118"/>
                  <a:gd name="T16" fmla="*/ 239 w 273"/>
                  <a:gd name="T17" fmla="*/ 104 h 118"/>
                  <a:gd name="T18" fmla="*/ 263 w 273"/>
                  <a:gd name="T19" fmla="*/ 96 h 118"/>
                  <a:gd name="T20" fmla="*/ 215 w 273"/>
                  <a:gd name="T21" fmla="*/ 32 h 118"/>
                  <a:gd name="T22" fmla="*/ 199 w 273"/>
                  <a:gd name="T23" fmla="*/ 0 h 1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73"/>
                  <a:gd name="T37" fmla="*/ 0 h 118"/>
                  <a:gd name="T38" fmla="*/ 273 w 273"/>
                  <a:gd name="T39" fmla="*/ 118 h 11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73" h="118">
                    <a:moveTo>
                      <a:pt x="87" y="8"/>
                    </a:moveTo>
                    <a:cubicBezTo>
                      <a:pt x="68" y="37"/>
                      <a:pt x="51" y="37"/>
                      <a:pt x="23" y="56"/>
                    </a:cubicBezTo>
                    <a:cubicBezTo>
                      <a:pt x="18" y="64"/>
                      <a:pt x="0" y="73"/>
                      <a:pt x="7" y="80"/>
                    </a:cubicBezTo>
                    <a:cubicBezTo>
                      <a:pt x="45" y="118"/>
                      <a:pt x="57" y="84"/>
                      <a:pt x="71" y="64"/>
                    </a:cubicBezTo>
                    <a:cubicBezTo>
                      <a:pt x="76" y="72"/>
                      <a:pt x="78" y="84"/>
                      <a:pt x="87" y="88"/>
                    </a:cubicBezTo>
                    <a:cubicBezTo>
                      <a:pt x="128" y="104"/>
                      <a:pt x="99" y="45"/>
                      <a:pt x="119" y="104"/>
                    </a:cubicBezTo>
                    <a:cubicBezTo>
                      <a:pt x="127" y="101"/>
                      <a:pt x="137" y="102"/>
                      <a:pt x="143" y="96"/>
                    </a:cubicBezTo>
                    <a:cubicBezTo>
                      <a:pt x="170" y="69"/>
                      <a:pt x="127" y="64"/>
                      <a:pt x="175" y="80"/>
                    </a:cubicBezTo>
                    <a:cubicBezTo>
                      <a:pt x="219" y="50"/>
                      <a:pt x="195" y="74"/>
                      <a:pt x="239" y="104"/>
                    </a:cubicBezTo>
                    <a:cubicBezTo>
                      <a:pt x="247" y="101"/>
                      <a:pt x="259" y="104"/>
                      <a:pt x="263" y="96"/>
                    </a:cubicBezTo>
                    <a:cubicBezTo>
                      <a:pt x="273" y="77"/>
                      <a:pt x="227" y="40"/>
                      <a:pt x="215" y="32"/>
                    </a:cubicBezTo>
                    <a:cubicBezTo>
                      <a:pt x="198" y="6"/>
                      <a:pt x="199" y="18"/>
                      <a:pt x="199" y="0"/>
                    </a:cubicBezTo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4629" name="Oval 35"/>
            <p:cNvSpPr>
              <a:spLocks noChangeArrowheads="1"/>
            </p:cNvSpPr>
            <p:nvPr/>
          </p:nvSpPr>
          <p:spPr bwMode="auto">
            <a:xfrm rot="1230571">
              <a:off x="2400" y="2208"/>
              <a:ext cx="528" cy="576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24630" name="Oval 36"/>
            <p:cNvSpPr>
              <a:spLocks noChangeArrowheads="1"/>
            </p:cNvSpPr>
            <p:nvPr/>
          </p:nvSpPr>
          <p:spPr bwMode="auto">
            <a:xfrm rot="1015650">
              <a:off x="2496" y="2256"/>
              <a:ext cx="384" cy="43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37"/>
          <p:cNvGrpSpPr>
            <a:grpSpLocks/>
          </p:cNvGrpSpPr>
          <p:nvPr/>
        </p:nvGrpSpPr>
        <p:grpSpPr bwMode="auto">
          <a:xfrm rot="1289076">
            <a:off x="3492500" y="2852738"/>
            <a:ext cx="1882775" cy="3621087"/>
            <a:chOff x="816" y="2400"/>
            <a:chExt cx="1186" cy="2281"/>
          </a:xfrm>
        </p:grpSpPr>
        <p:sp>
          <p:nvSpPr>
            <p:cNvPr id="24622" name="Freeform 275"/>
            <p:cNvSpPr>
              <a:spLocks/>
            </p:cNvSpPr>
            <p:nvPr/>
          </p:nvSpPr>
          <p:spPr bwMode="auto">
            <a:xfrm rot="9527836">
              <a:off x="1565" y="3376"/>
              <a:ext cx="437" cy="1305"/>
            </a:xfrm>
            <a:custGeom>
              <a:avLst/>
              <a:gdLst>
                <a:gd name="T0" fmla="*/ 124339429 w 211"/>
                <a:gd name="T1" fmla="*/ 0 h 778"/>
                <a:gd name="T2" fmla="*/ 466394101 w 211"/>
                <a:gd name="T3" fmla="*/ 134034 h 778"/>
                <a:gd name="T4" fmla="*/ 818370749 w 211"/>
                <a:gd name="T5" fmla="*/ 719001 h 778"/>
                <a:gd name="T6" fmla="*/ 384002517 w 211"/>
                <a:gd name="T7" fmla="*/ 2550413 h 778"/>
                <a:gd name="T8" fmla="*/ 33472078 w 211"/>
                <a:gd name="T9" fmla="*/ 3480270 h 778"/>
                <a:gd name="T10" fmla="*/ 204565647 w 211"/>
                <a:gd name="T11" fmla="*/ 5316620 h 778"/>
                <a:gd name="T12" fmla="*/ 913361713 w 211"/>
                <a:gd name="T13" fmla="*/ 6020736 h 778"/>
                <a:gd name="T14" fmla="*/ 1267684889 w 211"/>
                <a:gd name="T15" fmla="*/ 7030823 h 778"/>
                <a:gd name="T16" fmla="*/ 1346905088 w 211"/>
                <a:gd name="T17" fmla="*/ 7438722 h 778"/>
                <a:gd name="T18" fmla="*/ 1437449275 w 211"/>
                <a:gd name="T19" fmla="*/ 9771270 h 778"/>
                <a:gd name="T20" fmla="*/ 2147483647 w 211"/>
                <a:gd name="T21" fmla="*/ 9880789 h 7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778"/>
                <a:gd name="T35" fmla="*/ 211 w 211"/>
                <a:gd name="T36" fmla="*/ 778 h 7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778">
                  <a:moveTo>
                    <a:pt x="11" y="0"/>
                  </a:moveTo>
                  <a:cubicBezTo>
                    <a:pt x="22" y="3"/>
                    <a:pt x="35" y="1"/>
                    <a:pt x="43" y="8"/>
                  </a:cubicBezTo>
                  <a:cubicBezTo>
                    <a:pt x="57" y="21"/>
                    <a:pt x="75" y="56"/>
                    <a:pt x="75" y="56"/>
                  </a:cubicBezTo>
                  <a:cubicBezTo>
                    <a:pt x="69" y="131"/>
                    <a:pt x="81" y="154"/>
                    <a:pt x="35" y="200"/>
                  </a:cubicBezTo>
                  <a:cubicBezTo>
                    <a:pt x="16" y="257"/>
                    <a:pt x="28" y="234"/>
                    <a:pt x="3" y="272"/>
                  </a:cubicBezTo>
                  <a:cubicBezTo>
                    <a:pt x="4" y="287"/>
                    <a:pt x="0" y="378"/>
                    <a:pt x="19" y="416"/>
                  </a:cubicBezTo>
                  <a:cubicBezTo>
                    <a:pt x="32" y="441"/>
                    <a:pt x="83" y="472"/>
                    <a:pt x="83" y="472"/>
                  </a:cubicBezTo>
                  <a:cubicBezTo>
                    <a:pt x="93" y="501"/>
                    <a:pt x="98" y="526"/>
                    <a:pt x="115" y="552"/>
                  </a:cubicBezTo>
                  <a:cubicBezTo>
                    <a:pt x="118" y="563"/>
                    <a:pt x="122" y="573"/>
                    <a:pt x="123" y="584"/>
                  </a:cubicBezTo>
                  <a:cubicBezTo>
                    <a:pt x="128" y="645"/>
                    <a:pt x="118" y="708"/>
                    <a:pt x="131" y="768"/>
                  </a:cubicBezTo>
                  <a:cubicBezTo>
                    <a:pt x="133" y="778"/>
                    <a:pt x="181" y="776"/>
                    <a:pt x="211" y="776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24623" name="Freeform 273"/>
            <p:cNvSpPr>
              <a:spLocks/>
            </p:cNvSpPr>
            <p:nvPr/>
          </p:nvSpPr>
          <p:spPr bwMode="auto">
            <a:xfrm rot="-1272164">
              <a:off x="1248" y="3408"/>
              <a:ext cx="446" cy="225"/>
            </a:xfrm>
            <a:custGeom>
              <a:avLst/>
              <a:gdLst>
                <a:gd name="T0" fmla="*/ 1593737 w 273"/>
                <a:gd name="T1" fmla="*/ 3197090 h 118"/>
                <a:gd name="T2" fmla="*/ 425043 w 273"/>
                <a:gd name="T3" fmla="*/ 22656815 h 118"/>
                <a:gd name="T4" fmla="*/ 121887 w 273"/>
                <a:gd name="T5" fmla="*/ 32426976 h 118"/>
                <a:gd name="T6" fmla="*/ 1303439 w 273"/>
                <a:gd name="T7" fmla="*/ 25859609 h 118"/>
                <a:gd name="T8" fmla="*/ 1593737 w 273"/>
                <a:gd name="T9" fmla="*/ 35518765 h 118"/>
                <a:gd name="T10" fmla="*/ 2178419 w 273"/>
                <a:gd name="T11" fmla="*/ 41992876 h 118"/>
                <a:gd name="T12" fmla="*/ 2624218 w 273"/>
                <a:gd name="T13" fmla="*/ 38723710 h 118"/>
                <a:gd name="T14" fmla="*/ 3210668 w 273"/>
                <a:gd name="T15" fmla="*/ 32426976 h 118"/>
                <a:gd name="T16" fmla="*/ 4379991 w 273"/>
                <a:gd name="T17" fmla="*/ 41992876 h 118"/>
                <a:gd name="T18" fmla="*/ 4825991 w 273"/>
                <a:gd name="T19" fmla="*/ 38723710 h 118"/>
                <a:gd name="T20" fmla="*/ 3937043 w 273"/>
                <a:gd name="T21" fmla="*/ 12857523 h 118"/>
                <a:gd name="T22" fmla="*/ 3645617 w 273"/>
                <a:gd name="T23" fmla="*/ 0 h 1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3"/>
                <a:gd name="T37" fmla="*/ 0 h 118"/>
                <a:gd name="T38" fmla="*/ 273 w 273"/>
                <a:gd name="T39" fmla="*/ 118 h 11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3" h="118">
                  <a:moveTo>
                    <a:pt x="87" y="8"/>
                  </a:moveTo>
                  <a:cubicBezTo>
                    <a:pt x="68" y="37"/>
                    <a:pt x="51" y="37"/>
                    <a:pt x="23" y="56"/>
                  </a:cubicBezTo>
                  <a:cubicBezTo>
                    <a:pt x="18" y="64"/>
                    <a:pt x="0" y="73"/>
                    <a:pt x="7" y="80"/>
                  </a:cubicBezTo>
                  <a:cubicBezTo>
                    <a:pt x="45" y="118"/>
                    <a:pt x="57" y="84"/>
                    <a:pt x="71" y="64"/>
                  </a:cubicBezTo>
                  <a:cubicBezTo>
                    <a:pt x="76" y="72"/>
                    <a:pt x="78" y="84"/>
                    <a:pt x="87" y="88"/>
                  </a:cubicBezTo>
                  <a:cubicBezTo>
                    <a:pt x="128" y="104"/>
                    <a:pt x="99" y="45"/>
                    <a:pt x="119" y="104"/>
                  </a:cubicBezTo>
                  <a:cubicBezTo>
                    <a:pt x="127" y="101"/>
                    <a:pt x="137" y="102"/>
                    <a:pt x="143" y="96"/>
                  </a:cubicBezTo>
                  <a:cubicBezTo>
                    <a:pt x="170" y="69"/>
                    <a:pt x="127" y="64"/>
                    <a:pt x="175" y="80"/>
                  </a:cubicBezTo>
                  <a:cubicBezTo>
                    <a:pt x="219" y="50"/>
                    <a:pt x="195" y="74"/>
                    <a:pt x="239" y="104"/>
                  </a:cubicBezTo>
                  <a:cubicBezTo>
                    <a:pt x="247" y="101"/>
                    <a:pt x="259" y="104"/>
                    <a:pt x="263" y="96"/>
                  </a:cubicBezTo>
                  <a:cubicBezTo>
                    <a:pt x="273" y="77"/>
                    <a:pt x="227" y="40"/>
                    <a:pt x="215" y="32"/>
                  </a:cubicBezTo>
                  <a:cubicBezTo>
                    <a:pt x="198" y="6"/>
                    <a:pt x="199" y="18"/>
                    <a:pt x="199" y="0"/>
                  </a:cubicBezTo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grpSp>
          <p:nvGrpSpPr>
            <p:cNvPr id="24624" name="Group 40"/>
            <p:cNvGrpSpPr>
              <a:grpSpLocks/>
            </p:cNvGrpSpPr>
            <p:nvPr/>
          </p:nvGrpSpPr>
          <p:grpSpPr bwMode="auto">
            <a:xfrm>
              <a:off x="816" y="2400"/>
              <a:ext cx="816" cy="1098"/>
              <a:chOff x="576" y="2880"/>
              <a:chExt cx="816" cy="1098"/>
            </a:xfrm>
          </p:grpSpPr>
          <p:sp>
            <p:nvSpPr>
              <p:cNvPr id="24625" name="Oval 271"/>
              <p:cNvSpPr>
                <a:spLocks noChangeArrowheads="1"/>
              </p:cNvSpPr>
              <p:nvPr/>
            </p:nvSpPr>
            <p:spPr bwMode="auto">
              <a:xfrm rot="-1272164">
                <a:off x="576" y="2880"/>
                <a:ext cx="816" cy="1098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626" name="Oval 42"/>
              <p:cNvSpPr>
                <a:spLocks noChangeArrowheads="1"/>
              </p:cNvSpPr>
              <p:nvPr/>
            </p:nvSpPr>
            <p:spPr bwMode="auto">
              <a:xfrm rot="-977995">
                <a:off x="672" y="3024"/>
                <a:ext cx="432" cy="576"/>
              </a:xfrm>
              <a:prstGeom prst="ellipse">
                <a:avLst/>
              </a:prstGeom>
              <a:solidFill>
                <a:srgbClr val="584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627" name="Oval 43"/>
              <p:cNvSpPr>
                <a:spLocks noChangeArrowheads="1"/>
              </p:cNvSpPr>
              <p:nvPr/>
            </p:nvSpPr>
            <p:spPr bwMode="auto">
              <a:xfrm>
                <a:off x="672" y="3072"/>
                <a:ext cx="384" cy="432"/>
              </a:xfrm>
              <a:prstGeom prst="ellipse">
                <a:avLst/>
              </a:prstGeom>
              <a:solidFill>
                <a:srgbClr val="A7A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6" name="Group 44"/>
          <p:cNvGrpSpPr>
            <a:grpSpLocks/>
          </p:cNvGrpSpPr>
          <p:nvPr/>
        </p:nvGrpSpPr>
        <p:grpSpPr bwMode="auto">
          <a:xfrm rot="1576025">
            <a:off x="5435600" y="2852738"/>
            <a:ext cx="1295400" cy="3581400"/>
            <a:chOff x="2832" y="288"/>
            <a:chExt cx="816" cy="2256"/>
          </a:xfrm>
        </p:grpSpPr>
        <p:grpSp>
          <p:nvGrpSpPr>
            <p:cNvPr id="24616" name="Group 276"/>
            <p:cNvGrpSpPr>
              <a:grpSpLocks/>
            </p:cNvGrpSpPr>
            <p:nvPr/>
          </p:nvGrpSpPr>
          <p:grpSpPr bwMode="auto">
            <a:xfrm rot="745784">
              <a:off x="2832" y="288"/>
              <a:ext cx="816" cy="2256"/>
              <a:chOff x="1837" y="255"/>
              <a:chExt cx="499" cy="1184"/>
            </a:xfrm>
          </p:grpSpPr>
          <p:sp>
            <p:nvSpPr>
              <p:cNvPr id="24619" name="Freeform 275"/>
              <p:cNvSpPr>
                <a:spLocks/>
              </p:cNvSpPr>
              <p:nvPr/>
            </p:nvSpPr>
            <p:spPr bwMode="auto">
              <a:xfrm rot="10800000">
                <a:off x="2018" y="754"/>
                <a:ext cx="267" cy="685"/>
              </a:xfrm>
              <a:custGeom>
                <a:avLst/>
                <a:gdLst>
                  <a:gd name="T0" fmla="*/ 6541 w 211"/>
                  <a:gd name="T1" fmla="*/ 0 h 778"/>
                  <a:gd name="T2" fmla="*/ 24501 w 211"/>
                  <a:gd name="T3" fmla="*/ 4 h 778"/>
                  <a:gd name="T4" fmla="*/ 43003 w 211"/>
                  <a:gd name="T5" fmla="*/ 4 h 778"/>
                  <a:gd name="T6" fmla="*/ 20158 w 211"/>
                  <a:gd name="T7" fmla="*/ 7 h 778"/>
                  <a:gd name="T8" fmla="*/ 1758 w 211"/>
                  <a:gd name="T9" fmla="*/ 9 h 778"/>
                  <a:gd name="T10" fmla="*/ 10781 w 211"/>
                  <a:gd name="T11" fmla="*/ 14 h 778"/>
                  <a:gd name="T12" fmla="*/ 47990 w 211"/>
                  <a:gd name="T13" fmla="*/ 16 h 778"/>
                  <a:gd name="T14" fmla="*/ 66702 w 211"/>
                  <a:gd name="T15" fmla="*/ 18 h 778"/>
                  <a:gd name="T16" fmla="*/ 70878 w 211"/>
                  <a:gd name="T17" fmla="*/ 19 h 778"/>
                  <a:gd name="T18" fmla="*/ 75569 w 211"/>
                  <a:gd name="T19" fmla="*/ 25 h 778"/>
                  <a:gd name="T20" fmla="*/ 121696 w 211"/>
                  <a:gd name="T21" fmla="*/ 25 h 7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1"/>
                  <a:gd name="T34" fmla="*/ 0 h 778"/>
                  <a:gd name="T35" fmla="*/ 211 w 211"/>
                  <a:gd name="T36" fmla="*/ 778 h 77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1" h="778">
                    <a:moveTo>
                      <a:pt x="11" y="0"/>
                    </a:moveTo>
                    <a:cubicBezTo>
                      <a:pt x="22" y="3"/>
                      <a:pt x="35" y="1"/>
                      <a:pt x="43" y="8"/>
                    </a:cubicBezTo>
                    <a:cubicBezTo>
                      <a:pt x="57" y="21"/>
                      <a:pt x="75" y="56"/>
                      <a:pt x="75" y="56"/>
                    </a:cubicBezTo>
                    <a:cubicBezTo>
                      <a:pt x="69" y="131"/>
                      <a:pt x="81" y="154"/>
                      <a:pt x="35" y="200"/>
                    </a:cubicBezTo>
                    <a:cubicBezTo>
                      <a:pt x="16" y="257"/>
                      <a:pt x="28" y="234"/>
                      <a:pt x="3" y="272"/>
                    </a:cubicBezTo>
                    <a:cubicBezTo>
                      <a:pt x="4" y="287"/>
                      <a:pt x="0" y="378"/>
                      <a:pt x="19" y="416"/>
                    </a:cubicBezTo>
                    <a:cubicBezTo>
                      <a:pt x="32" y="441"/>
                      <a:pt x="83" y="472"/>
                      <a:pt x="83" y="472"/>
                    </a:cubicBezTo>
                    <a:cubicBezTo>
                      <a:pt x="93" y="501"/>
                      <a:pt x="98" y="526"/>
                      <a:pt x="115" y="552"/>
                    </a:cubicBezTo>
                    <a:cubicBezTo>
                      <a:pt x="118" y="563"/>
                      <a:pt x="122" y="573"/>
                      <a:pt x="123" y="584"/>
                    </a:cubicBezTo>
                    <a:cubicBezTo>
                      <a:pt x="128" y="645"/>
                      <a:pt x="118" y="708"/>
                      <a:pt x="131" y="768"/>
                    </a:cubicBezTo>
                    <a:cubicBezTo>
                      <a:pt x="133" y="778"/>
                      <a:pt x="181" y="776"/>
                      <a:pt x="211" y="776"/>
                    </a:cubicBezTo>
                  </a:path>
                </a:pathLst>
              </a:custGeom>
              <a:noFill/>
              <a:ln w="254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620" name="Oval 271"/>
              <p:cNvSpPr>
                <a:spLocks noChangeArrowheads="1"/>
              </p:cNvSpPr>
              <p:nvPr/>
            </p:nvSpPr>
            <p:spPr bwMode="auto">
              <a:xfrm>
                <a:off x="1837" y="255"/>
                <a:ext cx="499" cy="576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621" name="Freeform 273"/>
              <p:cNvSpPr>
                <a:spLocks/>
              </p:cNvSpPr>
              <p:nvPr/>
            </p:nvSpPr>
            <p:spPr bwMode="auto">
              <a:xfrm>
                <a:off x="1969" y="816"/>
                <a:ext cx="273" cy="118"/>
              </a:xfrm>
              <a:custGeom>
                <a:avLst/>
                <a:gdLst>
                  <a:gd name="T0" fmla="*/ 87 w 273"/>
                  <a:gd name="T1" fmla="*/ 8 h 118"/>
                  <a:gd name="T2" fmla="*/ 23 w 273"/>
                  <a:gd name="T3" fmla="*/ 56 h 118"/>
                  <a:gd name="T4" fmla="*/ 7 w 273"/>
                  <a:gd name="T5" fmla="*/ 80 h 118"/>
                  <a:gd name="T6" fmla="*/ 71 w 273"/>
                  <a:gd name="T7" fmla="*/ 64 h 118"/>
                  <a:gd name="T8" fmla="*/ 87 w 273"/>
                  <a:gd name="T9" fmla="*/ 88 h 118"/>
                  <a:gd name="T10" fmla="*/ 119 w 273"/>
                  <a:gd name="T11" fmla="*/ 104 h 118"/>
                  <a:gd name="T12" fmla="*/ 143 w 273"/>
                  <a:gd name="T13" fmla="*/ 96 h 118"/>
                  <a:gd name="T14" fmla="*/ 175 w 273"/>
                  <a:gd name="T15" fmla="*/ 80 h 118"/>
                  <a:gd name="T16" fmla="*/ 239 w 273"/>
                  <a:gd name="T17" fmla="*/ 104 h 118"/>
                  <a:gd name="T18" fmla="*/ 263 w 273"/>
                  <a:gd name="T19" fmla="*/ 96 h 118"/>
                  <a:gd name="T20" fmla="*/ 215 w 273"/>
                  <a:gd name="T21" fmla="*/ 32 h 118"/>
                  <a:gd name="T22" fmla="*/ 199 w 273"/>
                  <a:gd name="T23" fmla="*/ 0 h 1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73"/>
                  <a:gd name="T37" fmla="*/ 0 h 118"/>
                  <a:gd name="T38" fmla="*/ 273 w 273"/>
                  <a:gd name="T39" fmla="*/ 118 h 11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73" h="118">
                    <a:moveTo>
                      <a:pt x="87" y="8"/>
                    </a:moveTo>
                    <a:cubicBezTo>
                      <a:pt x="68" y="37"/>
                      <a:pt x="51" y="37"/>
                      <a:pt x="23" y="56"/>
                    </a:cubicBezTo>
                    <a:cubicBezTo>
                      <a:pt x="18" y="64"/>
                      <a:pt x="0" y="73"/>
                      <a:pt x="7" y="80"/>
                    </a:cubicBezTo>
                    <a:cubicBezTo>
                      <a:pt x="45" y="118"/>
                      <a:pt x="57" y="84"/>
                      <a:pt x="71" y="64"/>
                    </a:cubicBezTo>
                    <a:cubicBezTo>
                      <a:pt x="76" y="72"/>
                      <a:pt x="78" y="84"/>
                      <a:pt x="87" y="88"/>
                    </a:cubicBezTo>
                    <a:cubicBezTo>
                      <a:pt x="128" y="104"/>
                      <a:pt x="99" y="45"/>
                      <a:pt x="119" y="104"/>
                    </a:cubicBezTo>
                    <a:cubicBezTo>
                      <a:pt x="127" y="101"/>
                      <a:pt x="137" y="102"/>
                      <a:pt x="143" y="96"/>
                    </a:cubicBezTo>
                    <a:cubicBezTo>
                      <a:pt x="170" y="69"/>
                      <a:pt x="127" y="64"/>
                      <a:pt x="175" y="80"/>
                    </a:cubicBezTo>
                    <a:cubicBezTo>
                      <a:pt x="219" y="50"/>
                      <a:pt x="195" y="74"/>
                      <a:pt x="239" y="104"/>
                    </a:cubicBezTo>
                    <a:cubicBezTo>
                      <a:pt x="247" y="101"/>
                      <a:pt x="259" y="104"/>
                      <a:pt x="263" y="96"/>
                    </a:cubicBezTo>
                    <a:cubicBezTo>
                      <a:pt x="273" y="77"/>
                      <a:pt x="227" y="40"/>
                      <a:pt x="215" y="32"/>
                    </a:cubicBezTo>
                    <a:cubicBezTo>
                      <a:pt x="198" y="6"/>
                      <a:pt x="199" y="18"/>
                      <a:pt x="199" y="0"/>
                    </a:cubicBezTo>
                  </a:path>
                </a:pathLst>
              </a:cu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4617" name="Oval 49"/>
            <p:cNvSpPr>
              <a:spLocks noChangeArrowheads="1"/>
            </p:cNvSpPr>
            <p:nvPr/>
          </p:nvSpPr>
          <p:spPr bwMode="auto">
            <a:xfrm rot="1230571">
              <a:off x="3072" y="432"/>
              <a:ext cx="528" cy="576"/>
            </a:xfrm>
            <a:prstGeom prst="ellipse">
              <a:avLst/>
            </a:prstGeom>
            <a:solidFill>
              <a:srgbClr val="FC80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24618" name="Oval 50"/>
            <p:cNvSpPr>
              <a:spLocks noChangeArrowheads="1"/>
            </p:cNvSpPr>
            <p:nvPr/>
          </p:nvSpPr>
          <p:spPr bwMode="auto">
            <a:xfrm rot="1015650">
              <a:off x="3216" y="480"/>
              <a:ext cx="384" cy="432"/>
            </a:xfrm>
            <a:prstGeom prst="ellipse">
              <a:avLst/>
            </a:prstGeom>
            <a:solidFill>
              <a:srgbClr val="FDC3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</p:grpSp>
      <p:pic>
        <p:nvPicPr>
          <p:cNvPr id="24586" name="Picture 51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7813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52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035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53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54" descr="Звезды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58958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55" descr="Звезды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56" descr="Звезды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8431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57" descr="Звезды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5085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58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6585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59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422116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60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220503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6" name="Picture 61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70827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7" name="Picture 62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14166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8" name="Picture 63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09282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9" name="Picture 64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623728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0" name="Picture 65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767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1" name="Picture 66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6035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2" name="Picture 67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8891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3" name="Picture 68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70827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86" name="WordArt 70"/>
          <p:cNvSpPr>
            <a:spLocks noChangeArrowheads="1" noChangeShapeType="1" noTextEdit="1"/>
          </p:cNvSpPr>
          <p:nvPr/>
        </p:nvSpPr>
        <p:spPr bwMode="auto">
          <a:xfrm>
            <a:off x="2051050" y="836613"/>
            <a:ext cx="7207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/>
              </a:rPr>
              <a:t>м</a:t>
            </a:r>
          </a:p>
        </p:txBody>
      </p:sp>
      <p:sp>
        <p:nvSpPr>
          <p:cNvPr id="9287" name="WordArt 71"/>
          <p:cNvSpPr>
            <a:spLocks noChangeArrowheads="1" noChangeShapeType="1" noTextEdit="1"/>
          </p:cNvSpPr>
          <p:nvPr/>
        </p:nvSpPr>
        <p:spPr bwMode="auto">
          <a:xfrm>
            <a:off x="3851275" y="1557338"/>
            <a:ext cx="7207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cs typeface="Arial"/>
              </a:rPr>
              <a:t>л</a:t>
            </a:r>
          </a:p>
        </p:txBody>
      </p:sp>
      <p:sp>
        <p:nvSpPr>
          <p:cNvPr id="9288" name="WordArt 72"/>
          <p:cNvSpPr>
            <a:spLocks noChangeArrowheads="1" noChangeShapeType="1" noTextEdit="1"/>
          </p:cNvSpPr>
          <p:nvPr/>
        </p:nvSpPr>
        <p:spPr bwMode="auto">
          <a:xfrm>
            <a:off x="4211638" y="3357563"/>
            <a:ext cx="720725" cy="604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cs typeface="Arial"/>
              </a:rPr>
              <a:t>о</a:t>
            </a:r>
          </a:p>
        </p:txBody>
      </p:sp>
      <p:sp>
        <p:nvSpPr>
          <p:cNvPr id="9289" name="WordArt 73"/>
          <p:cNvSpPr>
            <a:spLocks noChangeArrowheads="1" noChangeShapeType="1" noTextEdit="1"/>
          </p:cNvSpPr>
          <p:nvPr/>
        </p:nvSpPr>
        <p:spPr bwMode="auto">
          <a:xfrm>
            <a:off x="6227763" y="3573463"/>
            <a:ext cx="7207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/>
              </a:rPr>
              <a:t>ы</a:t>
            </a:r>
          </a:p>
        </p:txBody>
      </p:sp>
      <p:sp>
        <p:nvSpPr>
          <p:cNvPr id="9290" name="WordArt 74"/>
          <p:cNvSpPr>
            <a:spLocks noChangeArrowheads="1" noChangeShapeType="1" noTextEdit="1"/>
          </p:cNvSpPr>
          <p:nvPr/>
        </p:nvSpPr>
        <p:spPr bwMode="auto">
          <a:xfrm>
            <a:off x="5429250" y="1000125"/>
            <a:ext cx="71437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cs typeface="Arial"/>
              </a:rPr>
              <a:t>д</a:t>
            </a:r>
          </a:p>
        </p:txBody>
      </p:sp>
      <p:sp>
        <p:nvSpPr>
          <p:cNvPr id="9291" name="WordArt 75"/>
          <p:cNvSpPr>
            <a:spLocks noChangeArrowheads="1" noChangeShapeType="1" noTextEdit="1"/>
          </p:cNvSpPr>
          <p:nvPr/>
        </p:nvSpPr>
        <p:spPr bwMode="auto">
          <a:xfrm>
            <a:off x="7092950" y="1341438"/>
            <a:ext cx="7207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cs typeface="Arial"/>
              </a:rPr>
              <a:t>ц</a:t>
            </a:r>
          </a:p>
        </p:txBody>
      </p:sp>
      <p:sp>
        <p:nvSpPr>
          <p:cNvPr id="9309" name="WordArt 93"/>
          <p:cNvSpPr>
            <a:spLocks noChangeArrowheads="1" noChangeShapeType="1" noTextEdit="1"/>
          </p:cNvSpPr>
          <p:nvPr/>
        </p:nvSpPr>
        <p:spPr bwMode="auto">
          <a:xfrm>
            <a:off x="1116013" y="3213100"/>
            <a:ext cx="720725" cy="604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/>
              </a:rPr>
              <a:t>о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2786050" y="3429000"/>
            <a:ext cx="35719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800" b="1" dirty="0">
                <a:ln w="10541" cmpd="sng">
                  <a:solidFill>
                    <a:srgbClr val="CE5F0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CE5F0C">
                        <a:tint val="40000"/>
                        <a:satMod val="250000"/>
                      </a:srgbClr>
                    </a:gs>
                    <a:gs pos="9000">
                      <a:srgbClr val="CE5F0C">
                        <a:tint val="52000"/>
                        <a:satMod val="300000"/>
                      </a:srgbClr>
                    </a:gs>
                    <a:gs pos="50000">
                      <a:srgbClr val="CE5F0C">
                        <a:shade val="20000"/>
                        <a:satMod val="300000"/>
                      </a:srgbClr>
                    </a:gs>
                    <a:gs pos="79000">
                      <a:srgbClr val="CE5F0C">
                        <a:tint val="52000"/>
                        <a:satMod val="300000"/>
                      </a:srgbClr>
                    </a:gs>
                    <a:gs pos="100000">
                      <a:srgbClr val="CE5F0C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!</a:t>
            </a:r>
          </a:p>
        </p:txBody>
      </p:sp>
      <p:pic>
        <p:nvPicPr>
          <p:cNvPr id="24612" name="Picture 17" descr="nasek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3714750"/>
            <a:ext cx="2357437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3" name="Picture 17" descr="nasek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711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4" name="Picture 17" descr="nasek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286250"/>
            <a:ext cx="29591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5" name="Picture 17" descr="nasek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42875"/>
            <a:ext cx="257175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Нижний колонтитул 3"/>
          <p:cNvSpPr>
            <a:spLocks noGrp="1"/>
          </p:cNvSpPr>
          <p:nvPr/>
        </p:nvSpPr>
        <p:spPr>
          <a:xfrm>
            <a:off x="7463113" y="6199339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3</a:t>
            </a:r>
          </a:p>
        </p:txBody>
      </p:sp>
      <p:sp>
        <p:nvSpPr>
          <p:cNvPr id="89" name="Нижний колонтитул 3"/>
          <p:cNvSpPr>
            <a:spLocks noGrp="1"/>
          </p:cNvSpPr>
          <p:nvPr/>
        </p:nvSpPr>
        <p:spPr>
          <a:xfrm>
            <a:off x="7615513" y="6351739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bg2"/>
                </a:solidFill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134267157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9.24855E-7 C -0.00382 0.00139 -0.00833 0.00208 -0.01111 0.00648 C -0.01215 0.0081 -0.01198 0.01087 -0.01285 0.01272 C -0.01458 0.01665 -0.01667 0.02012 -0.0191 0.02336 C -0.02622 0.0326 -0.02188 0.02243 -0.02708 0.03191 C -0.0401 0.05526 -0.05295 0.07885 -0.0684 0.09942 C -0.07465 0.10775 -0.07847 0.11885 -0.08733 0.12278 C -0.09531 0.13295 -0.10399 0.15422 -0.11441 0.15862 C -0.12118 0.16463 -0.12882 0.16601 -0.13507 0.17341 " pathEditMode="relative" ptsTypes="ffffffffA">
                                      <p:cBhvr>
                                        <p:cTn id="34" dur="2000" fill="hold"/>
                                        <p:tgtEl>
                                          <p:spTgt spid="9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93064E-6 C 0.0059 -0.00832 0.00174 -0.00185 0.00937 -0.01711 C 0.01042 -0.01919 0.01267 -0.02335 0.01267 -0.02335 C 0.01319 -0.02543 0.01337 -0.02775 0.01424 -0.0296 C 0.01493 -0.03145 0.01667 -0.03214 0.01736 -0.03399 C 0.02413 -0.05272 0.01667 -0.04185 0.02378 -0.05087 C 0.02587 -0.05896 0.02795 -0.06104 0.03333 -0.06567 C 0.03854 -0.07607 0.03924 -0.07538 0.04271 -0.08879 C 0.04323 -0.09087 0.04392 -0.09318 0.04444 -0.09526 C 0.04496 -0.09734 0.04601 -0.1015 0.04601 -0.1015 C 0.04653 -0.1163 0.04618 -0.1311 0.04757 -0.1459 C 0.04792 -0.15029 0.0533 -0.15214 0.05382 -0.15653 C 0.05451 -0.16278 0.05382 -0.16925 0.05382 -0.17549 " pathEditMode="relative" ptsTypes="ffffffffffffA">
                                      <p:cBhvr>
                                        <p:cTn id="36" dur="2000" fill="hold"/>
                                        <p:tgtEl>
                                          <p:spTgt spid="9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8.20809E-6 C -0.0257 0.00186 -0.0507 0.00556 -0.07622 0.00856 C -0.07934 0.00995 -0.08264 0.01134 -0.08576 0.01272 C -0.08733 0.01342 -0.09063 0.0148 -0.09063 0.0148 C -0.09983 0.02313 -0.10417 0.02729 -0.11441 0.03191 C -0.11615 0.03284 -0.11719 0.03561 -0.1191 0.03608 C -0.12587 0.03769 -0.13281 0.03746 -0.13976 0.03816 C -0.15191 0.04347 -0.13767 0.03631 -0.14774 0.0444 C -0.14879 0.04532 -0.15625 0.04833 -0.15729 0.04879 C -0.1599 0.0511 -0.16736 0.05966 -0.1684 0.06359 C -0.1691 0.06613 -0.1684 0.06914 -0.1684 0.07191 " pathEditMode="relative" ptsTypes="ffffffffffA">
                                      <p:cBhvr>
                                        <p:cTn id="38" dur="2000" fill="hold"/>
                                        <p:tgtEl>
                                          <p:spTgt spid="9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3064E-6 C 0.00173 -0.00162 0.00677 -0.00555 0.00798 -0.00856 C 0.00955 -0.01249 0.01111 -0.02104 0.01111 -0.02104 C 0.00989 -0.04462 0.00625 -0.08902 -0.00486 -0.10983 C -0.00729 -0.11954 -0.01302 -0.1237 -0.01754 -0.1311 C -0.02222 -0.13873 -0.02552 -0.14451 -0.03177 -0.15006 C -0.03507 -0.16393 -0.03038 -0.15052 -0.0382 -0.15861 C -0.03976 -0.16023 -0.03976 -0.16347 -0.04132 -0.16486 C -0.05174 -0.17341 -0.07049 -0.17434 -0.08091 -0.17549 C -0.08559 -0.1815 -0.0908 -0.18775 -0.09688 -0.19029 C -0.09966 -0.19283 -0.10191 -0.19653 -0.10486 -0.19861 C -0.10781 -0.20069 -0.11424 -0.20301 -0.11424 -0.20301 " pathEditMode="relative" ptsTypes="fffffffffffA">
                                      <p:cBhvr>
                                        <p:cTn id="40" dur="2000" fill="hold"/>
                                        <p:tgtEl>
                                          <p:spTgt spid="9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4323 C 0.00069 0.03445 0.00416 0.02543 0.00816 0.0178 C 0.01354 -0.04856 0.01111 -0.1096 0.00972 -0.17873 C 0.00937 -0.19677 -0.00573 -0.21388 -0.01736 -0.21896 C -0.01893 -0.22104 -0.02205 -0.22521 -0.02205 -0.22521 " pathEditMode="relative" ptsTypes="ffffA">
                                      <p:cBhvr>
                                        <p:cTn id="42" dur="2000" fill="hold"/>
                                        <p:tgtEl>
                                          <p:spTgt spid="9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5434 C -0.02395 0.06313 -0.04618 0.05596 -0.06718 0.06266 C -0.07013 0.06544 -0.07378 0.06636 -0.07673 0.06914 C -0.0842 0.07654 -0.09079 0.08787 -0.09739 0.09665 C -0.1 0.10012 -0.10382 0.1022 -0.10694 0.10498 C -0.10972 0.10729 -0.11319 0.10798 -0.11632 0.10937 C -0.11944 0.11076 -0.12586 0.11353 -0.12586 0.11353 C -0.13541 0.12555 -0.12222 0.11029 -0.13385 0.11977 C -0.13645 0.12185 -0.13802 0.12555 -0.14027 0.12833 C -0.14132 0.13249 -0.14236 0.13688 -0.1434 0.14104 C -0.14392 0.14313 -0.14496 0.14729 -0.14496 0.14729 " pathEditMode="relative" ptsTypes="ffffffffffA">
                                      <p:cBhvr>
                                        <p:cTn id="44" dur="2000" fill="hold"/>
                                        <p:tgtEl>
                                          <p:spTgt spid="9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4925 C -0.04583 0.04994 -0.09236 0.05017 -0.13888 0.05156 C -0.14878 0.05179 -0.16614 0.05595 -0.17534 0.05988 C -0.1802 0.06196 -0.18472 0.06589 -0.18975 0.06636 C -0.19774 0.06705 -0.20555 0.06774 -0.21354 0.06844 C -0.2217 0.0756 -0.21979 0.08323 -0.21979 0.09595 " pathEditMode="relative" ptsTypes="fffffA">
                                      <p:cBhvr>
                                        <p:cTn id="46" dur="2000" fill="hold"/>
                                        <p:tgtEl>
                                          <p:spTgt spid="9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92 -0.04329 C 0.1967 -0.13079 0.375 -0.21736 0.45 -0.25347 C 0.52552 -0.28912 0.47031 -0.26088 0.46857 -0.26042 C 0.46684 -0.25972 0.43628 -0.24746 0.43976 -0.25023 C 0.44288 -0.25324 0.48281 -0.2757 0.48923 -0.27847 C 0.49583 -0.28171 0.47847 -0.26528 0.47934 -0.2669 C 0.47986 -0.26852 0.49201 -0.28634 0.4941 -0.28704 C 0.49601 -0.28727 0.49201 -0.27269 0.49167 -0.27014 " pathEditMode="relative" rAng="0" ptsTypes="aaaaaaaA">
                                      <p:cBhvr>
                                        <p:cTn id="4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30" y="-1229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86" grpId="0" animBg="1"/>
      <p:bldP spid="9287" grpId="0" animBg="1"/>
      <p:bldP spid="9288" grpId="0" animBg="1"/>
      <p:bldP spid="9289" grpId="0" animBg="1"/>
      <p:bldP spid="9290" grpId="0" animBg="1"/>
      <p:bldP spid="9291" grpId="0" animBg="1"/>
      <p:bldP spid="930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WordArt 4"/>
          <p:cNvSpPr>
            <a:spLocks noChangeArrowheads="1" noChangeShapeType="1" noTextEdit="1"/>
          </p:cNvSpPr>
          <p:nvPr/>
        </p:nvSpPr>
        <p:spPr bwMode="auto">
          <a:xfrm>
            <a:off x="1476375" y="0"/>
            <a:ext cx="5472113" cy="12684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80008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kern="10">
                <a:solidFill>
                  <a:srgbClr val="8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Какое у вас настроение?</a:t>
            </a:r>
          </a:p>
        </p:txBody>
      </p:sp>
      <p:pic>
        <p:nvPicPr>
          <p:cNvPr id="36869" name="Picture 5" descr="f4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349726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f5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19200"/>
            <a:ext cx="24003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ижний колонтитул 3"/>
          <p:cNvSpPr>
            <a:spLocks noGrp="1"/>
          </p:cNvSpPr>
          <p:nvPr/>
        </p:nvSpPr>
        <p:spPr>
          <a:xfrm>
            <a:off x="7463113" y="6199339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61280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onstola.ru/pic/201201/1280x720/fonstola.ru-723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4" y="-2"/>
            <a:ext cx="915107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2-конечная звезда 4"/>
          <p:cNvSpPr/>
          <p:nvPr/>
        </p:nvSpPr>
        <p:spPr>
          <a:xfrm>
            <a:off x="903830" y="260648"/>
            <a:ext cx="1512168" cy="1418456"/>
          </a:xfrm>
          <a:prstGeom prst="star32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6" name="Picture 2" descr="http://img0.liveinternet.ru/images/attach/c/6/92/561/92561410_17f21626d2b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92" r="59084" b="740"/>
          <a:stretch/>
        </p:blipFill>
        <p:spPr bwMode="auto">
          <a:xfrm>
            <a:off x="124635" y="2938699"/>
            <a:ext cx="2597704" cy="227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1.liveinternet.ru/images/attach/c/6/92/561/92561411_e0f045ec078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2" t="65705" b="9233"/>
          <a:stretch/>
        </p:blipFill>
        <p:spPr bwMode="auto">
          <a:xfrm>
            <a:off x="6503121" y="3583149"/>
            <a:ext cx="1398726" cy="139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ttp://img0.liveinternet.ru/images/attach/c/6/92/561/92561410_17f21626d2b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5" t="65108" r="1631" b="9216"/>
          <a:stretch/>
        </p:blipFill>
        <p:spPr bwMode="auto">
          <a:xfrm>
            <a:off x="5228607" y="3526416"/>
            <a:ext cx="1238938" cy="14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ttp://img0.liveinternet.ru/images/attach/c/6/92/561/92561410_17f21626d2b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8" t="64981" r="29976" b="9344"/>
          <a:stretch/>
        </p:blipFill>
        <p:spPr bwMode="auto">
          <a:xfrm>
            <a:off x="7837625" y="3526416"/>
            <a:ext cx="1279124" cy="140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://img1.liveinternet.ru/images/attach/c/6/92/561/92561411_e0f045ec078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4" t="65968" r="32218" b="8682"/>
          <a:stretch/>
        </p:blipFill>
        <p:spPr bwMode="auto">
          <a:xfrm>
            <a:off x="3991973" y="3577094"/>
            <a:ext cx="1374805" cy="142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http://img1.liveinternet.ru/images/attach/c/6/92/561/92561411_e0f045ec078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t="65346" r="64471" b="8978"/>
          <a:stretch/>
        </p:blipFill>
        <p:spPr bwMode="auto">
          <a:xfrm>
            <a:off x="2689747" y="3526416"/>
            <a:ext cx="1357327" cy="14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"/>
          <p:cNvGrpSpPr>
            <a:grpSpLocks/>
          </p:cNvGrpSpPr>
          <p:nvPr/>
        </p:nvGrpSpPr>
        <p:grpSpPr bwMode="auto">
          <a:xfrm rot="281448">
            <a:off x="221549" y="4663612"/>
            <a:ext cx="8909540" cy="914400"/>
            <a:chOff x="-16" y="2352"/>
            <a:chExt cx="5776" cy="572"/>
          </a:xfrm>
        </p:grpSpPr>
        <p:sp>
          <p:nvSpPr>
            <p:cNvPr id="53" name="Freeform 6" descr="Орех"/>
            <p:cNvSpPr>
              <a:spLocks/>
            </p:cNvSpPr>
            <p:nvPr/>
          </p:nvSpPr>
          <p:spPr bwMode="auto">
            <a:xfrm rot="21228534" flipH="1">
              <a:off x="288" y="268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54" name="Freeform 7" descr="Орех"/>
            <p:cNvSpPr>
              <a:spLocks/>
            </p:cNvSpPr>
            <p:nvPr/>
          </p:nvSpPr>
          <p:spPr bwMode="auto">
            <a:xfrm rot="21228534" flipH="1">
              <a:off x="4907" y="240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55" name="Freeform 8" descr="Орех"/>
            <p:cNvSpPr>
              <a:spLocks/>
            </p:cNvSpPr>
            <p:nvPr/>
          </p:nvSpPr>
          <p:spPr bwMode="auto">
            <a:xfrm rot="21228534" flipH="1">
              <a:off x="5088" y="2356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56" name="Freeform 9" descr="Орех"/>
            <p:cNvSpPr>
              <a:spLocks/>
            </p:cNvSpPr>
            <p:nvPr/>
          </p:nvSpPr>
          <p:spPr bwMode="auto">
            <a:xfrm rot="21228534" flipH="1">
              <a:off x="5243" y="2356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57" name="Freeform 10" descr="Орех"/>
            <p:cNvSpPr>
              <a:spLocks/>
            </p:cNvSpPr>
            <p:nvPr/>
          </p:nvSpPr>
          <p:spPr bwMode="auto">
            <a:xfrm rot="21228534" flipH="1">
              <a:off x="5483" y="2352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58" name="Freeform 11" descr="Дуб"/>
            <p:cNvSpPr>
              <a:spLocks/>
            </p:cNvSpPr>
            <p:nvPr/>
          </p:nvSpPr>
          <p:spPr bwMode="auto">
            <a:xfrm rot="21228534" flipH="1">
              <a:off x="624" y="264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59" name="Freeform 12" descr="Каштан"/>
            <p:cNvSpPr>
              <a:spLocks/>
            </p:cNvSpPr>
            <p:nvPr/>
          </p:nvSpPr>
          <p:spPr bwMode="auto">
            <a:xfrm rot="21228534" flipH="1">
              <a:off x="0" y="268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60" name="Freeform 13" descr="Каштан"/>
            <p:cNvSpPr>
              <a:spLocks/>
            </p:cNvSpPr>
            <p:nvPr/>
          </p:nvSpPr>
          <p:spPr bwMode="auto">
            <a:xfrm rot="21228534" flipH="1">
              <a:off x="144" y="268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61" name="Freeform 14" descr="Каштан"/>
            <p:cNvSpPr>
              <a:spLocks/>
            </p:cNvSpPr>
            <p:nvPr/>
          </p:nvSpPr>
          <p:spPr bwMode="auto">
            <a:xfrm rot="21228534" flipH="1">
              <a:off x="480" y="268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62" name="Freeform 15" descr="Каштан"/>
            <p:cNvSpPr>
              <a:spLocks/>
            </p:cNvSpPr>
            <p:nvPr/>
          </p:nvSpPr>
          <p:spPr bwMode="auto">
            <a:xfrm rot="21228534" flipH="1">
              <a:off x="4475" y="240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63" name="Freeform 16" descr="Каштан"/>
            <p:cNvSpPr>
              <a:spLocks/>
            </p:cNvSpPr>
            <p:nvPr/>
          </p:nvSpPr>
          <p:spPr bwMode="auto">
            <a:xfrm rot="21228534" flipH="1">
              <a:off x="4704" y="240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64" name="Freeform 17" descr="Орех"/>
            <p:cNvSpPr>
              <a:spLocks/>
            </p:cNvSpPr>
            <p:nvPr/>
          </p:nvSpPr>
          <p:spPr bwMode="auto">
            <a:xfrm rot="21228534" flipH="1">
              <a:off x="4272" y="240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65" name="Freeform 18" descr="Каштан"/>
            <p:cNvSpPr>
              <a:spLocks/>
            </p:cNvSpPr>
            <p:nvPr/>
          </p:nvSpPr>
          <p:spPr bwMode="auto">
            <a:xfrm rot="21228534" flipH="1">
              <a:off x="4080" y="244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66" name="Freeform 19" descr="Каштан"/>
            <p:cNvSpPr>
              <a:spLocks/>
            </p:cNvSpPr>
            <p:nvPr/>
          </p:nvSpPr>
          <p:spPr bwMode="auto">
            <a:xfrm rot="21228534" flipH="1">
              <a:off x="3888" y="244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67" name="Freeform 20" descr="Каштан"/>
            <p:cNvSpPr>
              <a:spLocks/>
            </p:cNvSpPr>
            <p:nvPr/>
          </p:nvSpPr>
          <p:spPr bwMode="auto">
            <a:xfrm rot="21228534" flipH="1">
              <a:off x="3696" y="244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68" name="Freeform 21" descr="Каштан"/>
            <p:cNvSpPr>
              <a:spLocks/>
            </p:cNvSpPr>
            <p:nvPr/>
          </p:nvSpPr>
          <p:spPr bwMode="auto">
            <a:xfrm rot="21228534" flipH="1">
              <a:off x="3504" y="2496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69" name="Freeform 22" descr="Орех"/>
            <p:cNvSpPr>
              <a:spLocks/>
            </p:cNvSpPr>
            <p:nvPr/>
          </p:nvSpPr>
          <p:spPr bwMode="auto">
            <a:xfrm rot="21228534" flipH="1">
              <a:off x="3312" y="2496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70" name="Freeform 23" descr="Каштан"/>
            <p:cNvSpPr>
              <a:spLocks/>
            </p:cNvSpPr>
            <p:nvPr/>
          </p:nvSpPr>
          <p:spPr bwMode="auto">
            <a:xfrm rot="21228534" flipH="1">
              <a:off x="3072" y="2496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71" name="Freeform 24" descr="Каштан"/>
            <p:cNvSpPr>
              <a:spLocks/>
            </p:cNvSpPr>
            <p:nvPr/>
          </p:nvSpPr>
          <p:spPr bwMode="auto">
            <a:xfrm rot="21228534" flipH="1">
              <a:off x="2880" y="254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72" name="Freeform 25" descr="Каштан"/>
            <p:cNvSpPr>
              <a:spLocks/>
            </p:cNvSpPr>
            <p:nvPr/>
          </p:nvSpPr>
          <p:spPr bwMode="auto">
            <a:xfrm rot="21228534" flipH="1">
              <a:off x="2688" y="254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73" name="Freeform 26" descr="Орех"/>
            <p:cNvSpPr>
              <a:spLocks/>
            </p:cNvSpPr>
            <p:nvPr/>
          </p:nvSpPr>
          <p:spPr bwMode="auto">
            <a:xfrm rot="21228534" flipH="1">
              <a:off x="2496" y="254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74" name="Freeform 27" descr="Орех"/>
            <p:cNvSpPr>
              <a:spLocks/>
            </p:cNvSpPr>
            <p:nvPr/>
          </p:nvSpPr>
          <p:spPr bwMode="auto">
            <a:xfrm rot="21228534" flipH="1">
              <a:off x="2304" y="254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75" name="Freeform 28" descr="Орех"/>
            <p:cNvSpPr>
              <a:spLocks/>
            </p:cNvSpPr>
            <p:nvPr/>
          </p:nvSpPr>
          <p:spPr bwMode="auto">
            <a:xfrm rot="21228534" flipH="1">
              <a:off x="2112" y="254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76" name="Freeform 29" descr="Орех"/>
            <p:cNvSpPr>
              <a:spLocks/>
            </p:cNvSpPr>
            <p:nvPr/>
          </p:nvSpPr>
          <p:spPr bwMode="auto">
            <a:xfrm rot="21228534" flipH="1">
              <a:off x="1872" y="2540"/>
              <a:ext cx="277" cy="244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77" name="Freeform 30" descr="Орех"/>
            <p:cNvSpPr>
              <a:spLocks/>
            </p:cNvSpPr>
            <p:nvPr/>
          </p:nvSpPr>
          <p:spPr bwMode="auto">
            <a:xfrm rot="21228534" flipH="1">
              <a:off x="1691" y="2588"/>
              <a:ext cx="277" cy="244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78" name="Freeform 31" descr="Орех"/>
            <p:cNvSpPr>
              <a:spLocks/>
            </p:cNvSpPr>
            <p:nvPr/>
          </p:nvSpPr>
          <p:spPr bwMode="auto">
            <a:xfrm rot="21228534" flipH="1">
              <a:off x="1488" y="2592"/>
              <a:ext cx="277" cy="244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79" name="Freeform 32" descr="Каштан"/>
            <p:cNvSpPr>
              <a:spLocks/>
            </p:cNvSpPr>
            <p:nvPr/>
          </p:nvSpPr>
          <p:spPr bwMode="auto">
            <a:xfrm rot="21228534" flipH="1">
              <a:off x="1296" y="2592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80" name="Freeform 33" descr="Каштан"/>
            <p:cNvSpPr>
              <a:spLocks/>
            </p:cNvSpPr>
            <p:nvPr/>
          </p:nvSpPr>
          <p:spPr bwMode="auto">
            <a:xfrm rot="21228534" flipH="1">
              <a:off x="1152" y="264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81" name="Freeform 34" descr="Каштан"/>
            <p:cNvSpPr>
              <a:spLocks/>
            </p:cNvSpPr>
            <p:nvPr/>
          </p:nvSpPr>
          <p:spPr bwMode="auto">
            <a:xfrm rot="21228534" flipH="1">
              <a:off x="960" y="264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82" name="Freeform 35" descr="Каштан"/>
            <p:cNvSpPr>
              <a:spLocks/>
            </p:cNvSpPr>
            <p:nvPr/>
          </p:nvSpPr>
          <p:spPr bwMode="auto">
            <a:xfrm rot="21228534" flipH="1">
              <a:off x="768" y="264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</a:endParaRPr>
            </a:p>
          </p:txBody>
        </p:sp>
        <p:grpSp>
          <p:nvGrpSpPr>
            <p:cNvPr id="83" name="Group 36"/>
            <p:cNvGrpSpPr>
              <a:grpSpLocks/>
            </p:cNvGrpSpPr>
            <p:nvPr/>
          </p:nvGrpSpPr>
          <p:grpSpPr bwMode="auto">
            <a:xfrm>
              <a:off x="-16" y="2484"/>
              <a:ext cx="5776" cy="404"/>
              <a:chOff x="-16" y="2484"/>
              <a:chExt cx="5776" cy="404"/>
            </a:xfrm>
          </p:grpSpPr>
          <p:sp>
            <p:nvSpPr>
              <p:cNvPr id="84" name="Line 37"/>
              <p:cNvSpPr>
                <a:spLocks noChangeShapeType="1"/>
              </p:cNvSpPr>
              <p:nvPr/>
            </p:nvSpPr>
            <p:spPr bwMode="auto">
              <a:xfrm rot="-371466">
                <a:off x="9" y="2484"/>
                <a:ext cx="5751" cy="25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38"/>
              <p:cNvSpPr>
                <a:spLocks/>
              </p:cNvSpPr>
              <p:nvPr/>
            </p:nvSpPr>
            <p:spPr bwMode="auto">
              <a:xfrm>
                <a:off x="-44" y="2479"/>
                <a:ext cx="5736" cy="390"/>
              </a:xfrm>
              <a:custGeom>
                <a:avLst/>
                <a:gdLst/>
                <a:ahLst/>
                <a:cxnLst>
                  <a:cxn ang="0">
                    <a:pos x="0" y="390"/>
                  </a:cxn>
                  <a:cxn ang="0">
                    <a:pos x="5736" y="0"/>
                  </a:cxn>
                </a:cxnLst>
                <a:rect l="0" t="0" r="r" b="b"/>
                <a:pathLst>
                  <a:path w="5736" h="390">
                    <a:moveTo>
                      <a:pt x="0" y="390"/>
                    </a:moveTo>
                    <a:lnTo>
                      <a:pt x="5736" y="0"/>
                    </a:lnTo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57150" cmpd="sng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6" name="Облако 85"/>
          <p:cNvSpPr/>
          <p:nvPr/>
        </p:nvSpPr>
        <p:spPr>
          <a:xfrm>
            <a:off x="5508104" y="235496"/>
            <a:ext cx="1512168" cy="91440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7" name="Облако 86"/>
          <p:cNvSpPr/>
          <p:nvPr/>
        </p:nvSpPr>
        <p:spPr>
          <a:xfrm>
            <a:off x="7145449" y="1663140"/>
            <a:ext cx="1014028" cy="61033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8" name="Облако 87"/>
          <p:cNvSpPr/>
          <p:nvPr/>
        </p:nvSpPr>
        <p:spPr>
          <a:xfrm>
            <a:off x="3256033" y="1048276"/>
            <a:ext cx="1014028" cy="61033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9" name="Нижний колонтитул 3"/>
          <p:cNvSpPr>
            <a:spLocks noGrp="1"/>
          </p:cNvSpPr>
          <p:nvPr/>
        </p:nvSpPr>
        <p:spPr>
          <a:xfrm>
            <a:off x="8477187" y="6357229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prstClr val="black"/>
                </a:solidFill>
              </a:rPr>
              <a:t>4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19755E-7 L -0.56267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42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8228E-6 L -0.14271 0.002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11751E-7 L 0.27569 4.11751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12214E-6 L 0.27153 -0.004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-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11751E-7 L 0.14184 4.11751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onstola.ru/pic/201201/1280x720/fonstola.ru-723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4" y="-2"/>
            <a:ext cx="915107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2-конечная звезда 4"/>
          <p:cNvSpPr/>
          <p:nvPr/>
        </p:nvSpPr>
        <p:spPr>
          <a:xfrm>
            <a:off x="903830" y="260648"/>
            <a:ext cx="1512168" cy="1418456"/>
          </a:xfrm>
          <a:prstGeom prst="star32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44" y="2961234"/>
            <a:ext cx="9034463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Group 5"/>
          <p:cNvGrpSpPr>
            <a:grpSpLocks/>
          </p:cNvGrpSpPr>
          <p:nvPr/>
        </p:nvGrpSpPr>
        <p:grpSpPr bwMode="auto">
          <a:xfrm rot="281448">
            <a:off x="221549" y="4663612"/>
            <a:ext cx="8909540" cy="914400"/>
            <a:chOff x="-16" y="2352"/>
            <a:chExt cx="5776" cy="572"/>
          </a:xfrm>
        </p:grpSpPr>
        <p:sp>
          <p:nvSpPr>
            <p:cNvPr id="53" name="Freeform 6" descr="Орех"/>
            <p:cNvSpPr>
              <a:spLocks/>
            </p:cNvSpPr>
            <p:nvPr/>
          </p:nvSpPr>
          <p:spPr bwMode="auto">
            <a:xfrm rot="21228534" flipH="1">
              <a:off x="288" y="268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4" name="Freeform 7" descr="Орех"/>
            <p:cNvSpPr>
              <a:spLocks/>
            </p:cNvSpPr>
            <p:nvPr/>
          </p:nvSpPr>
          <p:spPr bwMode="auto">
            <a:xfrm rot="21228534" flipH="1">
              <a:off x="4907" y="240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5" name="Freeform 8" descr="Орех"/>
            <p:cNvSpPr>
              <a:spLocks/>
            </p:cNvSpPr>
            <p:nvPr/>
          </p:nvSpPr>
          <p:spPr bwMode="auto">
            <a:xfrm rot="21228534" flipH="1">
              <a:off x="5088" y="2356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6" name="Freeform 9" descr="Орех"/>
            <p:cNvSpPr>
              <a:spLocks/>
            </p:cNvSpPr>
            <p:nvPr/>
          </p:nvSpPr>
          <p:spPr bwMode="auto">
            <a:xfrm rot="21228534" flipH="1">
              <a:off x="5243" y="2356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7" name="Freeform 10" descr="Орех"/>
            <p:cNvSpPr>
              <a:spLocks/>
            </p:cNvSpPr>
            <p:nvPr/>
          </p:nvSpPr>
          <p:spPr bwMode="auto">
            <a:xfrm rot="21228534" flipH="1">
              <a:off x="5483" y="2352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8" name="Freeform 11" descr="Дуб"/>
            <p:cNvSpPr>
              <a:spLocks/>
            </p:cNvSpPr>
            <p:nvPr/>
          </p:nvSpPr>
          <p:spPr bwMode="auto">
            <a:xfrm rot="21228534" flipH="1">
              <a:off x="624" y="264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9" name="Freeform 12" descr="Каштан"/>
            <p:cNvSpPr>
              <a:spLocks/>
            </p:cNvSpPr>
            <p:nvPr/>
          </p:nvSpPr>
          <p:spPr bwMode="auto">
            <a:xfrm rot="21228534" flipH="1">
              <a:off x="0" y="268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0" name="Freeform 13" descr="Каштан"/>
            <p:cNvSpPr>
              <a:spLocks/>
            </p:cNvSpPr>
            <p:nvPr/>
          </p:nvSpPr>
          <p:spPr bwMode="auto">
            <a:xfrm rot="21228534" flipH="1">
              <a:off x="144" y="268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1" name="Freeform 14" descr="Каштан"/>
            <p:cNvSpPr>
              <a:spLocks/>
            </p:cNvSpPr>
            <p:nvPr/>
          </p:nvSpPr>
          <p:spPr bwMode="auto">
            <a:xfrm rot="21228534" flipH="1">
              <a:off x="480" y="268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2" name="Freeform 15" descr="Каштан"/>
            <p:cNvSpPr>
              <a:spLocks/>
            </p:cNvSpPr>
            <p:nvPr/>
          </p:nvSpPr>
          <p:spPr bwMode="auto">
            <a:xfrm rot="21228534" flipH="1">
              <a:off x="4475" y="240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3" name="Freeform 16" descr="Каштан"/>
            <p:cNvSpPr>
              <a:spLocks/>
            </p:cNvSpPr>
            <p:nvPr/>
          </p:nvSpPr>
          <p:spPr bwMode="auto">
            <a:xfrm rot="21228534" flipH="1">
              <a:off x="4704" y="240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4" name="Freeform 17" descr="Орех"/>
            <p:cNvSpPr>
              <a:spLocks/>
            </p:cNvSpPr>
            <p:nvPr/>
          </p:nvSpPr>
          <p:spPr bwMode="auto">
            <a:xfrm rot="21228534" flipH="1">
              <a:off x="4272" y="240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5" name="Freeform 18" descr="Каштан"/>
            <p:cNvSpPr>
              <a:spLocks/>
            </p:cNvSpPr>
            <p:nvPr/>
          </p:nvSpPr>
          <p:spPr bwMode="auto">
            <a:xfrm rot="21228534" flipH="1">
              <a:off x="4080" y="244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6" name="Freeform 19" descr="Каштан"/>
            <p:cNvSpPr>
              <a:spLocks/>
            </p:cNvSpPr>
            <p:nvPr/>
          </p:nvSpPr>
          <p:spPr bwMode="auto">
            <a:xfrm rot="21228534" flipH="1">
              <a:off x="3888" y="244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7" name="Freeform 20" descr="Каштан"/>
            <p:cNvSpPr>
              <a:spLocks/>
            </p:cNvSpPr>
            <p:nvPr/>
          </p:nvSpPr>
          <p:spPr bwMode="auto">
            <a:xfrm rot="21228534" flipH="1">
              <a:off x="3696" y="244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8" name="Freeform 21" descr="Каштан"/>
            <p:cNvSpPr>
              <a:spLocks/>
            </p:cNvSpPr>
            <p:nvPr/>
          </p:nvSpPr>
          <p:spPr bwMode="auto">
            <a:xfrm rot="21228534" flipH="1">
              <a:off x="3504" y="2496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9" name="Freeform 22" descr="Орех"/>
            <p:cNvSpPr>
              <a:spLocks/>
            </p:cNvSpPr>
            <p:nvPr/>
          </p:nvSpPr>
          <p:spPr bwMode="auto">
            <a:xfrm rot="21228534" flipH="1">
              <a:off x="3312" y="2496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0" name="Freeform 23" descr="Каштан"/>
            <p:cNvSpPr>
              <a:spLocks/>
            </p:cNvSpPr>
            <p:nvPr/>
          </p:nvSpPr>
          <p:spPr bwMode="auto">
            <a:xfrm rot="21228534" flipH="1">
              <a:off x="3072" y="2496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1" name="Freeform 24" descr="Каштан"/>
            <p:cNvSpPr>
              <a:spLocks/>
            </p:cNvSpPr>
            <p:nvPr/>
          </p:nvSpPr>
          <p:spPr bwMode="auto">
            <a:xfrm rot="21228534" flipH="1">
              <a:off x="2880" y="254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2" name="Freeform 25" descr="Каштан"/>
            <p:cNvSpPr>
              <a:spLocks/>
            </p:cNvSpPr>
            <p:nvPr/>
          </p:nvSpPr>
          <p:spPr bwMode="auto">
            <a:xfrm rot="21228534" flipH="1">
              <a:off x="2688" y="254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3" name="Freeform 26" descr="Орех"/>
            <p:cNvSpPr>
              <a:spLocks/>
            </p:cNvSpPr>
            <p:nvPr/>
          </p:nvSpPr>
          <p:spPr bwMode="auto">
            <a:xfrm rot="21228534" flipH="1">
              <a:off x="2496" y="254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4" name="Freeform 27" descr="Орех"/>
            <p:cNvSpPr>
              <a:spLocks/>
            </p:cNvSpPr>
            <p:nvPr/>
          </p:nvSpPr>
          <p:spPr bwMode="auto">
            <a:xfrm rot="21228534" flipH="1">
              <a:off x="2304" y="254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5" name="Freeform 28" descr="Орех"/>
            <p:cNvSpPr>
              <a:spLocks/>
            </p:cNvSpPr>
            <p:nvPr/>
          </p:nvSpPr>
          <p:spPr bwMode="auto">
            <a:xfrm rot="21228534" flipH="1">
              <a:off x="2112" y="254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6" name="Freeform 29" descr="Орех"/>
            <p:cNvSpPr>
              <a:spLocks/>
            </p:cNvSpPr>
            <p:nvPr/>
          </p:nvSpPr>
          <p:spPr bwMode="auto">
            <a:xfrm rot="21228534" flipH="1">
              <a:off x="1872" y="2540"/>
              <a:ext cx="277" cy="244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7" name="Freeform 30" descr="Орех"/>
            <p:cNvSpPr>
              <a:spLocks/>
            </p:cNvSpPr>
            <p:nvPr/>
          </p:nvSpPr>
          <p:spPr bwMode="auto">
            <a:xfrm rot="21228534" flipH="1">
              <a:off x="1691" y="2588"/>
              <a:ext cx="277" cy="244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8" name="Freeform 31" descr="Орех"/>
            <p:cNvSpPr>
              <a:spLocks/>
            </p:cNvSpPr>
            <p:nvPr/>
          </p:nvSpPr>
          <p:spPr bwMode="auto">
            <a:xfrm rot="21228534" flipH="1">
              <a:off x="1488" y="2592"/>
              <a:ext cx="277" cy="244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9" name="Freeform 32" descr="Каштан"/>
            <p:cNvSpPr>
              <a:spLocks/>
            </p:cNvSpPr>
            <p:nvPr/>
          </p:nvSpPr>
          <p:spPr bwMode="auto">
            <a:xfrm rot="21228534" flipH="1">
              <a:off x="1296" y="2592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0" name="Freeform 33" descr="Каштан"/>
            <p:cNvSpPr>
              <a:spLocks/>
            </p:cNvSpPr>
            <p:nvPr/>
          </p:nvSpPr>
          <p:spPr bwMode="auto">
            <a:xfrm rot="21228534" flipH="1">
              <a:off x="1152" y="264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1" name="Freeform 34" descr="Каштан"/>
            <p:cNvSpPr>
              <a:spLocks/>
            </p:cNvSpPr>
            <p:nvPr/>
          </p:nvSpPr>
          <p:spPr bwMode="auto">
            <a:xfrm rot="21228534" flipH="1">
              <a:off x="960" y="264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2" name="Freeform 35" descr="Каштан"/>
            <p:cNvSpPr>
              <a:spLocks/>
            </p:cNvSpPr>
            <p:nvPr/>
          </p:nvSpPr>
          <p:spPr bwMode="auto">
            <a:xfrm rot="21228534" flipH="1">
              <a:off x="768" y="264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83" name="Group 36"/>
            <p:cNvGrpSpPr>
              <a:grpSpLocks/>
            </p:cNvGrpSpPr>
            <p:nvPr/>
          </p:nvGrpSpPr>
          <p:grpSpPr bwMode="auto">
            <a:xfrm>
              <a:off x="-16" y="2484"/>
              <a:ext cx="5776" cy="404"/>
              <a:chOff x="-16" y="2484"/>
              <a:chExt cx="5776" cy="404"/>
            </a:xfrm>
          </p:grpSpPr>
          <p:sp>
            <p:nvSpPr>
              <p:cNvPr id="84" name="Line 37"/>
              <p:cNvSpPr>
                <a:spLocks noChangeShapeType="1"/>
              </p:cNvSpPr>
              <p:nvPr/>
            </p:nvSpPr>
            <p:spPr bwMode="auto">
              <a:xfrm rot="-371466">
                <a:off x="9" y="2484"/>
                <a:ext cx="5751" cy="25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85" name="Freeform 38"/>
              <p:cNvSpPr>
                <a:spLocks/>
              </p:cNvSpPr>
              <p:nvPr/>
            </p:nvSpPr>
            <p:spPr bwMode="auto">
              <a:xfrm>
                <a:off x="-44" y="2479"/>
                <a:ext cx="5736" cy="390"/>
              </a:xfrm>
              <a:custGeom>
                <a:avLst/>
                <a:gdLst/>
                <a:ahLst/>
                <a:cxnLst>
                  <a:cxn ang="0">
                    <a:pos x="0" y="390"/>
                  </a:cxn>
                  <a:cxn ang="0">
                    <a:pos x="5736" y="0"/>
                  </a:cxn>
                </a:cxnLst>
                <a:rect l="0" t="0" r="r" b="b"/>
                <a:pathLst>
                  <a:path w="5736" h="390">
                    <a:moveTo>
                      <a:pt x="0" y="390"/>
                    </a:moveTo>
                    <a:lnTo>
                      <a:pt x="5736" y="0"/>
                    </a:lnTo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57150" cmpd="sng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ru-RU" dirty="0"/>
              </a:p>
            </p:txBody>
          </p:sp>
        </p:grpSp>
      </p:grpSp>
      <p:sp>
        <p:nvSpPr>
          <p:cNvPr id="86" name="Облако 85"/>
          <p:cNvSpPr/>
          <p:nvPr/>
        </p:nvSpPr>
        <p:spPr>
          <a:xfrm>
            <a:off x="5508104" y="235496"/>
            <a:ext cx="1512168" cy="91440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блако 86"/>
          <p:cNvSpPr/>
          <p:nvPr/>
        </p:nvSpPr>
        <p:spPr>
          <a:xfrm>
            <a:off x="7145449" y="1663140"/>
            <a:ext cx="1014028" cy="61033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блако 87"/>
          <p:cNvSpPr/>
          <p:nvPr/>
        </p:nvSpPr>
        <p:spPr>
          <a:xfrm>
            <a:off x="3256033" y="1048276"/>
            <a:ext cx="1014028" cy="61033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Нижний колонтитул 3"/>
          <p:cNvSpPr>
            <a:spLocks noGrp="1"/>
          </p:cNvSpPr>
          <p:nvPr/>
        </p:nvSpPr>
        <p:spPr>
          <a:xfrm>
            <a:off x="8477187" y="6357229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03723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8404E-6 L -1.12084 -0.0025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4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458000"/>
            <a:ext cx="8497440" cy="5400000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6000" b="1" dirty="0"/>
              <a:t>2 + 1 = 3		2 – 1 = 1</a:t>
            </a:r>
          </a:p>
          <a:p>
            <a:pPr marL="0" indent="0">
              <a:buNone/>
            </a:pPr>
            <a:r>
              <a:rPr lang="ru-RU" altLang="ru-RU" sz="6000" b="1" dirty="0"/>
              <a:t>3 – 1 = 2		3 – 2 = 1</a:t>
            </a:r>
          </a:p>
          <a:p>
            <a:pPr marL="0" indent="0">
              <a:buNone/>
            </a:pPr>
            <a:r>
              <a:rPr lang="ru-RU" altLang="ru-RU" sz="6000" b="1" dirty="0"/>
              <a:t>1 + 1 = </a:t>
            </a:r>
            <a:r>
              <a:rPr lang="en-US" altLang="ru-RU" sz="6000" b="1" dirty="0"/>
              <a:t>2</a:t>
            </a:r>
            <a:r>
              <a:rPr lang="ru-RU" altLang="ru-RU" sz="6000" b="1" dirty="0"/>
              <a:t>		</a:t>
            </a:r>
          </a:p>
          <a:p>
            <a:pPr marL="0" indent="0">
              <a:buNone/>
            </a:pPr>
            <a:endParaRPr lang="ru-RU" altLang="ru-RU" sz="6000" b="1" dirty="0"/>
          </a:p>
          <a:p>
            <a:pPr marL="0" indent="0">
              <a:buNone/>
            </a:pPr>
            <a:r>
              <a:rPr lang="ru-RU" altLang="ru-RU" sz="6000" b="1" dirty="0"/>
              <a:t>		</a:t>
            </a:r>
          </a:p>
        </p:txBody>
      </p:sp>
      <p:pic>
        <p:nvPicPr>
          <p:cNvPr id="7171" name="Picture 12" descr="Ежик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4762" b="7144"/>
          <a:stretch>
            <a:fillRect/>
          </a:stretch>
        </p:blipFill>
        <p:spPr>
          <a:xfrm>
            <a:off x="4257715" y="3789040"/>
            <a:ext cx="4297191" cy="2533469"/>
          </a:xfrm>
          <a:noFill/>
        </p:spPr>
      </p:pic>
      <p:pic>
        <p:nvPicPr>
          <p:cNvPr id="23556" name="Picture 4" descr="j034487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0312" y="1340768"/>
            <a:ext cx="895680" cy="936000"/>
          </a:xfrm>
          <a:noFill/>
        </p:spPr>
      </p:pic>
      <p:pic>
        <p:nvPicPr>
          <p:cNvPr id="23557" name="Picture 5" descr="j03000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28" y="2715453"/>
            <a:ext cx="799391" cy="78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j03000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920" y="3789040"/>
            <a:ext cx="792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j03000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36912"/>
            <a:ext cx="732140" cy="79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j0344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361" y="1484784"/>
            <a:ext cx="75744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2" y="5013176"/>
            <a:ext cx="19939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Нижний колонтитул 3"/>
          <p:cNvSpPr>
            <a:spLocks noGrp="1"/>
          </p:cNvSpPr>
          <p:nvPr/>
        </p:nvSpPr>
        <p:spPr>
          <a:xfrm>
            <a:off x="7463113" y="6199339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8032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67376E-7 L 0.16042 -4.67376E-7 C 0.23229 -4.67376E-7 0.32083 0.09695 0.32083 0.17561 L 0.32083 0.35169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175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51689E-6 L 0.22413 -3.51689E-6 C 0.32517 -3.51689E-6 0.44913 0.04859 0.44913 0.08839 L 0.44913 0.17724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48" y="88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124E-6 L 0.05556 -1.2124E-6 L 0.05556 0.0118 L 0.11146 0.0118 L 0.11146 0.02383 L 0.16719 0.02383 L 0.16719 0.03586 L 0.22292 0.03586 L 0.22292 0.0479 L 0.27865 0.0479 L 0.27865 0.05993 L 0.33455 0.05993 L 0.33455 0.07196 L 0.39045 0.07196 L 0.39045 0.08399 " pathEditMode="relative" rAng="0" ptsTypes="FFFFFFFFFFFFFFF">
                                      <p:cBhvr>
                                        <p:cTn id="14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4" y="41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7 0.00532 L 0.04375 0.419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20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96529E-6 L -0.02413 0.299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149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3743325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8000" b="1" dirty="0"/>
              <a:t>  </a:t>
            </a:r>
            <a:r>
              <a:rPr lang="ru-RU" altLang="ru-RU" sz="8800" b="1" dirty="0"/>
              <a:t>2 , </a:t>
            </a:r>
            <a:r>
              <a:rPr lang="ru-RU" altLang="ru-RU" sz="8800" b="1" dirty="0">
                <a:solidFill>
                  <a:srgbClr val="FF0000"/>
                </a:solidFill>
              </a:rPr>
              <a:t>4</a:t>
            </a:r>
            <a:r>
              <a:rPr lang="ru-RU" altLang="ru-RU" sz="8800" b="1" dirty="0"/>
              <a:t> , 6 , </a:t>
            </a:r>
            <a:r>
              <a:rPr lang="ru-RU" altLang="ru-RU" sz="8800" b="1" dirty="0">
                <a:solidFill>
                  <a:srgbClr val="FF0000"/>
                </a:solidFill>
              </a:rPr>
              <a:t>8</a:t>
            </a:r>
            <a:r>
              <a:rPr lang="ru-RU" altLang="ru-RU" sz="8800" b="1" dirty="0"/>
              <a:t> ,10</a:t>
            </a:r>
          </a:p>
          <a:p>
            <a:pPr>
              <a:buFontTx/>
              <a:buNone/>
            </a:pPr>
            <a:r>
              <a:rPr lang="ru-RU" altLang="ru-RU" sz="8800" b="1" dirty="0"/>
              <a:t>   </a:t>
            </a:r>
            <a:r>
              <a:rPr lang="ru-RU" altLang="ru-RU" sz="8800" b="1" dirty="0">
                <a:solidFill>
                  <a:srgbClr val="FF0000"/>
                </a:solidFill>
              </a:rPr>
              <a:t>1</a:t>
            </a:r>
            <a:r>
              <a:rPr lang="ru-RU" altLang="ru-RU" sz="8800" b="1" dirty="0"/>
              <a:t>, 3 , 5 , </a:t>
            </a:r>
            <a:r>
              <a:rPr lang="ru-RU" altLang="ru-RU" sz="8800" b="1" dirty="0">
                <a:solidFill>
                  <a:srgbClr val="FF0000"/>
                </a:solidFill>
              </a:rPr>
              <a:t>7 </a:t>
            </a:r>
            <a:r>
              <a:rPr lang="ru-RU" altLang="ru-RU" sz="8800" b="1" dirty="0"/>
              <a:t>, 9</a:t>
            </a:r>
          </a:p>
          <a:p>
            <a:endParaRPr lang="ru-RU" altLang="ru-RU" dirty="0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651500" y="3644900"/>
            <a:ext cx="914400" cy="9144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5400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187450" y="3644900"/>
            <a:ext cx="914400" cy="9144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5400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651500" y="2060575"/>
            <a:ext cx="914400" cy="9144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5400">
              <a:solidFill>
                <a:srgbClr val="000000"/>
              </a:solidFill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2555875" y="2060575"/>
            <a:ext cx="914400" cy="9144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5400">
              <a:solidFill>
                <a:srgbClr val="000000"/>
              </a:solidFill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6659563" y="4941888"/>
            <a:ext cx="374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5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6659563" y="5013325"/>
            <a:ext cx="374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54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2" name="Picture 2" descr="http://www.doktorpapa.ru/blog/wp-content/uploads/2010/05/2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99609" l="0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25752"/>
            <a:ext cx="1994346" cy="181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ижний колонтитул 3"/>
          <p:cNvSpPr>
            <a:spLocks noGrp="1"/>
          </p:cNvSpPr>
          <p:nvPr/>
        </p:nvSpPr>
        <p:spPr>
          <a:xfrm>
            <a:off x="7463113" y="6199339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4776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  <p:bldP spid="9222" grpId="0" animBg="1"/>
      <p:bldP spid="92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4984665" y="2510154"/>
            <a:ext cx="3050823" cy="3799167"/>
          </a:xfrm>
          <a:prstGeom prst="rect">
            <a:avLst/>
          </a:prstGeom>
          <a:noFill/>
        </p:spPr>
      </p:pic>
      <p:sp>
        <p:nvSpPr>
          <p:cNvPr id="6" name="Блок-схема: магнитный диск 5">
            <a:hlinkClick r:id="" action="ppaction://noaction">
              <a:snd r:embed="rId3" name="laser.wav"/>
            </a:hlinkClick>
          </p:cNvPr>
          <p:cNvSpPr/>
          <p:nvPr/>
        </p:nvSpPr>
        <p:spPr>
          <a:xfrm>
            <a:off x="964092" y="2708921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2</a:t>
            </a:r>
          </a:p>
        </p:txBody>
      </p:sp>
      <p:sp>
        <p:nvSpPr>
          <p:cNvPr id="7" name="Блок-схема: магнитный диск 6"/>
          <p:cNvSpPr/>
          <p:nvPr/>
        </p:nvSpPr>
        <p:spPr>
          <a:xfrm>
            <a:off x="2771800" y="3717033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5</a:t>
            </a:r>
          </a:p>
        </p:txBody>
      </p:sp>
      <p:sp>
        <p:nvSpPr>
          <p:cNvPr id="8" name="Блок-схема: магнитный диск 7">
            <a:hlinkClick r:id="" action="ppaction://noaction">
              <a:snd r:embed="rId3" name="laser.wav"/>
            </a:hlinkClick>
          </p:cNvPr>
          <p:cNvSpPr/>
          <p:nvPr/>
        </p:nvSpPr>
        <p:spPr>
          <a:xfrm>
            <a:off x="964092" y="5070783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1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53394" y="476672"/>
            <a:ext cx="7095071" cy="180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i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К числу 3 прибавьте 2</a:t>
            </a:r>
          </a:p>
        </p:txBody>
      </p:sp>
      <p:pic>
        <p:nvPicPr>
          <p:cNvPr id="11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0800000" flipH="1">
            <a:off x="7843835" y="5911595"/>
            <a:ext cx="90462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4984665" y="2510154"/>
            <a:ext cx="3050825" cy="3799167"/>
          </a:xfrm>
          <a:prstGeom prst="rect">
            <a:avLst/>
          </a:prstGeom>
          <a:noFill/>
        </p:spPr>
      </p:pic>
      <p:pic>
        <p:nvPicPr>
          <p:cNvPr id="13" name="Picture 3" descr="C:\Users\Таня\Desktop\котишки\2AlnBq2PSVM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1231" flipH="1">
            <a:off x="5021513" y="2292787"/>
            <a:ext cx="1957140" cy="946079"/>
          </a:xfrm>
          <a:prstGeom prst="rect">
            <a:avLst/>
          </a:prstGeom>
          <a:noFill/>
          <a:effectLst>
            <a:softEdge rad="12700"/>
          </a:effectLst>
        </p:spPr>
      </p:pic>
      <p:pic>
        <p:nvPicPr>
          <p:cNvPr id="1026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10" y="1952610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1921" y="2953409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10" y="4311574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9" y="-27384"/>
            <a:ext cx="19939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88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208 C 0.0158 0.00185 0.26736 -0.01273 0.29705 0.00695 C 0.30452 0.03565 0.26354 0.02037 0.23316 0.0213 C 0.19775 0.02246 0.1625 0.02315 0.12709 0.02384 C 0.08368 0.02871 0.04045 0.02894 -0.00295 0.03357 C 0.03386 0.05278 0.02657 0.04375 0.09219 0.04583 C 0.09931 0.04931 0.10087 0.05 0.10052 0.0507 C 0.09913 0.05347 0.0967 0.05301 0.09462 0.05301 C 0.07292 0.0544 0.05122 0.0544 0.02952 0.05533 C 0.02222 0.0588 0.01702 0.06366 0.01025 0.06736 C 0.00695 0.06921 0.00052 0.07222 0.00052 0.07269 C 0.05052 0.1125 0.1125 0.0757 0.16684 0.06991 C 0.17275 0.06597 0.17986 0.06088 0.18611 0.06019 C 0.20695 0.05764 0.24879 0.05533 0.24879 0.05556 C 0.25955 0.05602 0.27049 0.05625 0.28125 0.05764 C 0.28247 0.05764 0.2842 0.0581 0.2849 0.06019 C 0.28698 0.06597 0.28976 0.08449 0.29097 0.0919 C 0.28663 0.13519 0.21424 0.11111 0.20903 0.11111 C 0.14393 0.11204 0.079 0.11273 0.01389 0.11343 C 0.01511 0.12083 0.0158 0.12847 0.01754 0.13519 C 0.01893 0.14028 0.02674 0.14491 0.02952 0.14491 C 0.0592 0.1463 0.08907 0.14676 0.11875 0.14746 C 0.11962 0.15394 0.12136 0.15671 0.11632 0.15718 C 0.09184 0.15857 0.06719 0.1588 0.04271 0.15949 C 0.03247 0.16088 0.02344 0.15533 0.01979 0.17639 C 0.02361 0.19931 0.03646 0.18982 0.04757 0.19097 C 0.06684 0.19028 0.08611 0.19051 0.10538 0.18843 C 0.10972 0.1882 0.11337 0.18079 0.11754 0.17871 C 0.12101 0.17708 0.1283 0.17431 0.1283 0.17454 C 0.13455 0.16574 0.14861 0.15926 0.15608 0.15718 C 0.16337 0.15301 0.1691 0.14746 0.17657 0.14491 C 0.18577 0.13866 0.19584 0.13588 0.20538 0.1331 C 0.22032 0.1338 0.23507 0.1338 0.25 0.13519 C 0.25851 0.13588 0.26684 0.1463 0.27535 0.14977 C 0.28021 0.15463 0.28316 0.15394 0.2849 0.16435 C 0.26059 0.18889 0.23056 0.19051 0.20417 0.19352 C 0.16563 0.19283 0.12709 0.19491 0.08854 0.19097 C 0.07986 0.19028 0.06771 0.17454 0.05851 0.17176 C 0.0467 0.16366 0.03577 0.15533 0.02344 0.14977 C 0.01875 0.14352 0.01459 0.14213 0.00903 0.14005 C -0.00104 0.12986 0.00087 0.12986 -0.01753 0.1375 C -0.02014 0.13866 -0.01962 0.14769 -0.021 0.15232 C -0.02031 0.16019 -0.02048 0.16898 -0.01875 0.17639 C -0.01441 0.19421 0.00591 0.21435 0.01511 0.21759 C 0.02066 0.22199 0.02483 0.22477 0.03073 0.22732 C 0.09983 0.29676 0.28351 0.24931 0.2849 0.24931 C 0.26025 0.26945 0.23143 0.26783 0.20538 0.26852 C 0.14722 0.26991 0.08889 0.27014 0.03073 0.27083 C 0.02188 0.28287 0.02188 0.29699 0.03316 0.30486 C 0.04775 0.31458 0.06198 0.32083 0.07657 0.32917 C 0.11719 0.32755 0.15764 0.32662 0.19827 0.32431 C 0.21459 0.32315 0.23195 0.30371 0.24757 0.29537 C 0.25313 0.28796 0.2592 0.28796 0.26563 0.28565 C 0.26927 0.28727 0.27344 0.28658 0.27657 0.29051 C 0.27709 0.29121 0.27535 0.30046 0.2717 0.30486 C 0.26337 0.31412 0.25052 0.31597 0.2415 0.32176 C 0.23368 0.3331 0.22101 0.33449 0.21146 0.33866 C 0.16042 0.36134 0.10712 0.34283 0.05486 0.34352 C 0.04323 0.34421 0.03125 0.34213 0.01979 0.34583 C 0.01754 0.34653 0.02361 0.35185 0.02587 0.35324 C 0.029 0.35533 0.03229 0.35509 0.03559 0.35579 C 0.05157 0.37246 0.07153 0.3669 0.08854 0.36783 C 0.06407 0.39236 0.03455 0.39931 0.00782 0.40185 C 0.01111 0.41505 0.01268 0.41366 0.01979 0.41597 C 0.04393 0.41528 0.06806 0.41597 0.09219 0.41389 C 0.09775 0.41366 0.10972 0.39861 0.11389 0.39699 C 0.12153 0.39375 0.12847 0.3882 0.13559 0.38218 C 0.16077 0.36158 0.18542 0.34769 0.21268 0.34352 C 0.23004 0.33658 0.24688 0.33195 0.26441 0.32662 C 0.27327 0.32755 0.28229 0.32639 0.29097 0.32917 C 0.29497 0.33056 0.29271 0.34583 0.29097 0.35324 C 0.28872 0.36227 0.28559 0.36134 0.28125 0.36296 C 0.22639 0.42037 0.09341 0.38426 0.08004 0.38472 C 0.07691 0.38542 0.07361 0.38634 0.07049 0.38704 C 0.06441 0.3882 0.05851 0.3882 0.05243 0.38958 C 0.05122 0.38982 0.05 0.39097 0.04879 0.3919 C 0.04705 0.39329 0.04566 0.39653 0.04393 0.39699 C 0.0316 0.39977 0.0066 0.40185 0.0066 0.40208 C -0.00139 0.4081 -0.00972 0.41111 -0.01753 0.41852 C -0.02396 0.43796 -0.01007 0.44051 -0.00295 0.44537 C 0.0908 0.5081 0.19462 0.44722 0.29341 0.44792 C 0.28125 0.45371 0.29618 0.44722 0.2717 0.45278 C 0.26719 0.45371 0.25851 0.45718 0.25851 0.45764 C 0.22066 0.48773 0.08177 0.47199 0.07778 0.47199 C 0.06459 0.47477 0.05122 0.47269 0.03802 0.47685 C 0.03629 0.47755 0.03577 0.48241 0.03438 0.48403 C 0.02101 0.50185 0.00226 0.48796 -0.01389 0.48912 C -0.01614 0.50255 -0.00798 0.50023 -0.00173 0.50324 C 0.02205 0.51528 0.04722 0.50509 0.0717 0.50579 C 0.12014 0.53009 0.1375 0.49005 0.17657 0.47431 C 0.18733 0.46528 0.19757 0.45833 0.20903 0.45278 C 0.21007 0.45278 0.26858 0.44722 0.28733 0.45972 C 0.28021 0.48125 0.26302 0.4838 0.25122 0.48658 C 0.24375 0.49815 0.23386 0.49815 0.22466 0.49838 C 0.17813 0.49977 0.13143 0.50023 0.0849 0.50093 C 0.08368 0.50162 0.07466 0.51759 0.08004 0.51806 C 0.14063 0.52107 0.20139 0.51968 0.26198 0.52037 C 0.27014 0.52292 0.27795 0.52593 0.28611 0.52778 C 0.28698 0.53009 0.28802 0.53241 0.28854 0.53519 C 0.28924 0.5382 0.28854 0.54236 0.28976 0.54445 C 0.29288 0.54977 0.30052 0.55046 0.30417 0.5544 " pathEditMode="relative" rAng="0" ptsTypes="ffffffffffffffffffffffffffffffffffffffffffffffffffffffffffffffffffffffffffffffffffffffffffffffffffff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269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магнитный диск 6"/>
          <p:cNvSpPr/>
          <p:nvPr/>
        </p:nvSpPr>
        <p:spPr>
          <a:xfrm>
            <a:off x="964092" y="2708921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6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54402" y="2708922"/>
            <a:ext cx="3481089" cy="3494127"/>
          </a:xfrm>
          <a:prstGeom prst="rect">
            <a:avLst/>
          </a:prstGeom>
          <a:noFill/>
        </p:spPr>
      </p:pic>
      <p:sp>
        <p:nvSpPr>
          <p:cNvPr id="6" name="Блок-схема: магнитный диск 5">
            <a:hlinkClick r:id="" action="ppaction://noaction">
              <a:snd r:embed="rId3" name="laser.wav"/>
            </a:hlinkClick>
          </p:cNvPr>
          <p:cNvSpPr/>
          <p:nvPr/>
        </p:nvSpPr>
        <p:spPr>
          <a:xfrm>
            <a:off x="2771800" y="3717033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3</a:t>
            </a:r>
          </a:p>
        </p:txBody>
      </p:sp>
      <p:sp>
        <p:nvSpPr>
          <p:cNvPr id="8" name="Блок-схема: магнитный диск 7">
            <a:hlinkClick r:id="" action="ppaction://noaction">
              <a:snd r:embed="rId3" name="laser.wav"/>
            </a:hlinkClick>
          </p:cNvPr>
          <p:cNvSpPr/>
          <p:nvPr/>
        </p:nvSpPr>
        <p:spPr>
          <a:xfrm>
            <a:off x="964092" y="5070783"/>
            <a:ext cx="1049340" cy="1152084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Georgia" pitchFamily="18" charset="0"/>
              </a:rPr>
              <a:t>7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53394" y="476672"/>
            <a:ext cx="7095071" cy="180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i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К числу 5 прибавьте 1</a:t>
            </a:r>
          </a:p>
        </p:txBody>
      </p:sp>
      <p:pic>
        <p:nvPicPr>
          <p:cNvPr id="11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0800000" flipH="1">
            <a:off x="7843835" y="5911595"/>
            <a:ext cx="90462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54402" y="2708920"/>
            <a:ext cx="3481091" cy="3494128"/>
          </a:xfrm>
          <a:prstGeom prst="rect">
            <a:avLst/>
          </a:prstGeom>
          <a:noFill/>
        </p:spPr>
      </p:pic>
      <p:pic>
        <p:nvPicPr>
          <p:cNvPr id="13" name="Picture 3" descr="C:\Users\Таня\Desktop\котишки\2AlnBq2PSVM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1231" flipH="1">
            <a:off x="5021513" y="2292787"/>
            <a:ext cx="1957140" cy="946079"/>
          </a:xfrm>
          <a:prstGeom prst="rect">
            <a:avLst/>
          </a:prstGeom>
          <a:noFill/>
          <a:effectLst>
            <a:softEdge rad="12700"/>
          </a:effectLst>
        </p:spPr>
      </p:pic>
      <p:pic>
        <p:nvPicPr>
          <p:cNvPr id="14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1921" y="2953409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10" y="1952610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mg-fotki.yandex.ru/get/2814/131624064.1e2/0_88128_97503a7a_ori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10" y="4311574"/>
            <a:ext cx="1045150" cy="11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2" y="0"/>
            <a:ext cx="19939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4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208 C 0.0158 0.00185 0.26736 -0.01273 0.29705 0.00695 C 0.30452 0.03565 0.26354 0.02037 0.23316 0.0213 C 0.19775 0.02246 0.1625 0.02315 0.12709 0.02384 C 0.08368 0.02871 0.04045 0.02894 -0.00295 0.03357 C 0.03386 0.05278 0.02657 0.04375 0.09219 0.04583 C 0.09931 0.04931 0.10087 0.05 0.10052 0.0507 C 0.09913 0.05347 0.0967 0.05301 0.09462 0.05301 C 0.07292 0.0544 0.05122 0.0544 0.02952 0.05533 C 0.02222 0.0588 0.01702 0.06366 0.01025 0.06736 C 0.00695 0.06921 0.00052 0.07222 0.00052 0.07269 C 0.05052 0.1125 0.1125 0.0757 0.16684 0.06991 C 0.17275 0.06597 0.17986 0.06088 0.18611 0.06019 C 0.20695 0.05764 0.24879 0.05533 0.24879 0.05556 C 0.25955 0.05602 0.27049 0.05625 0.28125 0.05764 C 0.28247 0.05764 0.2842 0.0581 0.2849 0.06019 C 0.28698 0.06597 0.28976 0.08449 0.29097 0.0919 C 0.28663 0.13519 0.21424 0.11111 0.20903 0.11111 C 0.14393 0.11204 0.079 0.11273 0.01389 0.11343 C 0.01511 0.12083 0.0158 0.12847 0.01754 0.13519 C 0.01893 0.14028 0.02674 0.14491 0.02952 0.14491 C 0.0592 0.1463 0.08907 0.14676 0.11875 0.14746 C 0.11962 0.15394 0.12136 0.15671 0.11632 0.15718 C 0.09184 0.15857 0.06719 0.1588 0.04271 0.15949 C 0.03247 0.16088 0.02344 0.15533 0.01979 0.17639 C 0.02361 0.19931 0.03646 0.18982 0.04757 0.19097 C 0.06684 0.19028 0.08611 0.19051 0.10538 0.18843 C 0.10972 0.1882 0.11337 0.18079 0.11754 0.17871 C 0.12101 0.17708 0.1283 0.17431 0.1283 0.17454 C 0.13455 0.16574 0.14861 0.15926 0.15608 0.15718 C 0.16337 0.15301 0.1691 0.14746 0.17657 0.14491 C 0.18577 0.13866 0.19584 0.13588 0.20538 0.1331 C 0.22032 0.1338 0.23507 0.1338 0.25 0.13519 C 0.25851 0.13588 0.26684 0.1463 0.27535 0.14977 C 0.28021 0.15463 0.28316 0.15394 0.2849 0.16435 C 0.26059 0.18889 0.23056 0.19051 0.20417 0.19352 C 0.16563 0.19283 0.12709 0.19491 0.08854 0.19097 C 0.07986 0.19028 0.06771 0.17454 0.05851 0.17176 C 0.0467 0.16366 0.03577 0.15533 0.02344 0.14977 C 0.01875 0.14352 0.01459 0.14213 0.00903 0.14005 C -0.00104 0.12986 0.00087 0.12986 -0.01753 0.1375 C -0.02014 0.13866 -0.01962 0.14769 -0.021 0.15232 C -0.02031 0.16019 -0.02048 0.16898 -0.01875 0.17639 C -0.01441 0.19421 0.00591 0.21435 0.01511 0.21759 C 0.02066 0.22199 0.02483 0.22477 0.03073 0.22732 C 0.09983 0.29676 0.28351 0.24931 0.2849 0.24931 C 0.26025 0.26945 0.23143 0.26783 0.20538 0.26852 C 0.14722 0.26991 0.08889 0.27014 0.03073 0.27083 C 0.02188 0.28287 0.02188 0.29699 0.03316 0.30486 C 0.04775 0.31458 0.06198 0.32083 0.07657 0.32917 C 0.11719 0.32755 0.15764 0.32662 0.19827 0.32431 C 0.21459 0.32315 0.23195 0.30371 0.24757 0.29537 C 0.25313 0.28796 0.2592 0.28796 0.26563 0.28565 C 0.26927 0.28727 0.27344 0.28658 0.27657 0.29051 C 0.27709 0.29121 0.27535 0.30046 0.2717 0.30486 C 0.26337 0.31412 0.25052 0.31597 0.2415 0.32176 C 0.23368 0.3331 0.22101 0.33449 0.21146 0.33866 C 0.16042 0.36134 0.10712 0.34283 0.05486 0.34352 C 0.04323 0.34421 0.03125 0.34213 0.01979 0.34583 C 0.01754 0.34653 0.02361 0.35185 0.02587 0.35324 C 0.029 0.35533 0.03229 0.35509 0.03559 0.35579 C 0.05157 0.37246 0.07153 0.3669 0.08854 0.36783 C 0.06407 0.39236 0.03455 0.39931 0.00782 0.40185 C 0.01111 0.41505 0.01268 0.41366 0.01979 0.41597 C 0.04393 0.41528 0.06806 0.41597 0.09219 0.41389 C 0.09775 0.41366 0.10972 0.39861 0.11389 0.39699 C 0.12153 0.39375 0.12847 0.3882 0.13559 0.38218 C 0.16077 0.36158 0.18542 0.34769 0.21268 0.34352 C 0.23004 0.33658 0.24688 0.33195 0.26441 0.32662 C 0.27327 0.32755 0.28229 0.32639 0.29097 0.32917 C 0.29497 0.33056 0.29271 0.34583 0.29097 0.35324 C 0.28872 0.36227 0.28559 0.36134 0.28125 0.36296 C 0.22639 0.42037 0.09341 0.38426 0.08004 0.38472 C 0.07691 0.38542 0.07361 0.38634 0.07049 0.38704 C 0.06441 0.3882 0.05851 0.3882 0.05243 0.38958 C 0.05122 0.38982 0.05 0.39097 0.04879 0.3919 C 0.04705 0.39329 0.04566 0.39653 0.04393 0.39699 C 0.0316 0.39977 0.0066 0.40185 0.0066 0.40208 C -0.00139 0.4081 -0.00972 0.41111 -0.01753 0.41852 C -0.02396 0.43796 -0.01007 0.44051 -0.00295 0.44537 C 0.0908 0.5081 0.19462 0.44722 0.29341 0.44792 C 0.28125 0.45371 0.29618 0.44722 0.2717 0.45278 C 0.26719 0.45371 0.25851 0.45718 0.25851 0.45764 C 0.22066 0.48773 0.08177 0.47199 0.07778 0.47199 C 0.06459 0.47477 0.05122 0.47269 0.03802 0.47685 C 0.03629 0.47755 0.03577 0.48241 0.03438 0.48403 C 0.02101 0.50185 0.00226 0.48796 -0.01389 0.48912 C -0.01614 0.50255 -0.00798 0.50023 -0.00173 0.50324 C 0.02205 0.51528 0.04722 0.50509 0.0717 0.50579 C 0.12014 0.53009 0.1375 0.49005 0.17657 0.47431 C 0.18733 0.46528 0.19757 0.45833 0.20903 0.45278 C 0.21007 0.45278 0.26858 0.44722 0.28733 0.45972 C 0.28021 0.48125 0.26302 0.4838 0.25122 0.48658 C 0.24375 0.49815 0.23386 0.49815 0.22466 0.49838 C 0.17813 0.49977 0.13143 0.50023 0.0849 0.50093 C 0.08368 0.50162 0.07466 0.51759 0.08004 0.51806 C 0.14063 0.52107 0.20139 0.51968 0.26198 0.52037 C 0.27014 0.52292 0.27795 0.52593 0.28611 0.52778 C 0.28698 0.53009 0.28802 0.53241 0.28854 0.53519 C 0.28924 0.5382 0.28854 0.54236 0.28976 0.54445 C 0.29288 0.54977 0.30052 0.55046 0.30417 0.5544 " pathEditMode="relative" rAng="0" ptsTypes="ffffffffffffffffffffffffffffffffffffffffffffffffffffffffffffffffffffffffffffffffffffffffffffffffffff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269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резентация МАТЕМАТИ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98TGp_Business_dark_ani">
  <a:themeElements>
    <a:clrScheme name="598TGp_Business_dark_ani 1">
      <a:dk1>
        <a:srgbClr val="000000"/>
      </a:dk1>
      <a:lt1>
        <a:srgbClr val="FFFFFF"/>
      </a:lt1>
      <a:dk2>
        <a:srgbClr val="019EAF"/>
      </a:dk2>
      <a:lt2>
        <a:srgbClr val="E7FFED"/>
      </a:lt2>
      <a:accent1>
        <a:srgbClr val="CE5F0C"/>
      </a:accent1>
      <a:accent2>
        <a:srgbClr val="93A719"/>
      </a:accent2>
      <a:accent3>
        <a:srgbClr val="AACCD4"/>
      </a:accent3>
      <a:accent4>
        <a:srgbClr val="DADADA"/>
      </a:accent4>
      <a:accent5>
        <a:srgbClr val="E3B6AA"/>
      </a:accent5>
      <a:accent6>
        <a:srgbClr val="859716"/>
      </a:accent6>
      <a:hlink>
        <a:srgbClr val="9720A0"/>
      </a:hlink>
      <a:folHlink>
        <a:srgbClr val="1C4598"/>
      </a:folHlink>
    </a:clrScheme>
    <a:fontScheme name="598TGp_Business_dark_ani">
      <a:majorFont>
        <a:latin typeface="Tw Cen MT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598TGp_Business_dark_ani 1">
        <a:dk1>
          <a:srgbClr val="000000"/>
        </a:dk1>
        <a:lt1>
          <a:srgbClr val="FFFFFF"/>
        </a:lt1>
        <a:dk2>
          <a:srgbClr val="019EAF"/>
        </a:dk2>
        <a:lt2>
          <a:srgbClr val="E7FFED"/>
        </a:lt2>
        <a:accent1>
          <a:srgbClr val="CE5F0C"/>
        </a:accent1>
        <a:accent2>
          <a:srgbClr val="93A719"/>
        </a:accent2>
        <a:accent3>
          <a:srgbClr val="AACCD4"/>
        </a:accent3>
        <a:accent4>
          <a:srgbClr val="DADADA"/>
        </a:accent4>
        <a:accent5>
          <a:srgbClr val="E3B6AA"/>
        </a:accent5>
        <a:accent6>
          <a:srgbClr val="859716"/>
        </a:accent6>
        <a:hlink>
          <a:srgbClr val="9720A0"/>
        </a:hlink>
        <a:folHlink>
          <a:srgbClr val="1C459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98TGp_Business_dark_ani 2">
        <a:dk1>
          <a:srgbClr val="000000"/>
        </a:dk1>
        <a:lt1>
          <a:srgbClr val="FFFFFF"/>
        </a:lt1>
        <a:dk2>
          <a:srgbClr val="15559B"/>
        </a:dk2>
        <a:lt2>
          <a:srgbClr val="E7F9FF"/>
        </a:lt2>
        <a:accent1>
          <a:srgbClr val="1A98C0"/>
        </a:accent1>
        <a:accent2>
          <a:srgbClr val="B46C0C"/>
        </a:accent2>
        <a:accent3>
          <a:srgbClr val="AAB4CB"/>
        </a:accent3>
        <a:accent4>
          <a:srgbClr val="DADADA"/>
        </a:accent4>
        <a:accent5>
          <a:srgbClr val="ABCADC"/>
        </a:accent5>
        <a:accent6>
          <a:srgbClr val="A3610A"/>
        </a:accent6>
        <a:hlink>
          <a:srgbClr val="BCB808"/>
        </a:hlink>
        <a:folHlink>
          <a:srgbClr val="169E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98TGp_Business_dark_ani 3">
        <a:dk1>
          <a:srgbClr val="000000"/>
        </a:dk1>
        <a:lt1>
          <a:srgbClr val="FFFFFF"/>
        </a:lt1>
        <a:dk2>
          <a:srgbClr val="8E7A00"/>
        </a:dk2>
        <a:lt2>
          <a:srgbClr val="FFF2E7"/>
        </a:lt2>
        <a:accent1>
          <a:srgbClr val="5AB02A"/>
        </a:accent1>
        <a:accent2>
          <a:srgbClr val="0D97B3"/>
        </a:accent2>
        <a:accent3>
          <a:srgbClr val="C6BEAA"/>
        </a:accent3>
        <a:accent4>
          <a:srgbClr val="DADADA"/>
        </a:accent4>
        <a:accent5>
          <a:srgbClr val="B5D4AC"/>
        </a:accent5>
        <a:accent6>
          <a:srgbClr val="0B88A2"/>
        </a:accent6>
        <a:hlink>
          <a:srgbClr val="C85E2E"/>
        </a:hlink>
        <a:folHlink>
          <a:srgbClr val="755FD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301</Words>
  <Application>Microsoft Office PowerPoint</Application>
  <PresentationFormat>Экран (4:3)</PresentationFormat>
  <Paragraphs>118</Paragraphs>
  <Slides>37</Slides>
  <Notes>5</Notes>
  <HiddenSlides>0</HiddenSlides>
  <MMClips>2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Презентация МАТЕМАТИКА</vt:lpstr>
      <vt:lpstr>3_Тема Office</vt:lpstr>
      <vt:lpstr>4_Тема Office</vt:lpstr>
      <vt:lpstr>598TGp_Business_dark_ani</vt:lpstr>
      <vt:lpstr>Текстура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Karpovich-PC</cp:lastModifiedBy>
  <cp:revision>99</cp:revision>
  <dcterms:created xsi:type="dcterms:W3CDTF">2015-11-13T19:21:41Z</dcterms:created>
  <dcterms:modified xsi:type="dcterms:W3CDTF">2023-10-25T18:33:14Z</dcterms:modified>
</cp:coreProperties>
</file>