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59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624A5A-86DF-42F6-B5DF-083E12768C46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AF93AA-65F9-42D4-9D61-BE678E7D7F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624A5A-86DF-42F6-B5DF-083E12768C46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F93AA-65F9-42D4-9D61-BE678E7D7F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624A5A-86DF-42F6-B5DF-083E12768C46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F93AA-65F9-42D4-9D61-BE678E7D7F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624A5A-86DF-42F6-B5DF-083E12768C46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F93AA-65F9-42D4-9D61-BE678E7D7FD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624A5A-86DF-42F6-B5DF-083E12768C46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F93AA-65F9-42D4-9D61-BE678E7D7FD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624A5A-86DF-42F6-B5DF-083E12768C46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F93AA-65F9-42D4-9D61-BE678E7D7F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624A5A-86DF-42F6-B5DF-083E12768C46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F93AA-65F9-42D4-9D61-BE678E7D7FD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624A5A-86DF-42F6-B5DF-083E12768C46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F93AA-65F9-42D4-9D61-BE678E7D7FD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624A5A-86DF-42F6-B5DF-083E12768C46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F93AA-65F9-42D4-9D61-BE678E7D7F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2624A5A-86DF-42F6-B5DF-083E12768C46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F93AA-65F9-42D4-9D61-BE678E7D7FD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624A5A-86DF-42F6-B5DF-083E12768C46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AF93AA-65F9-42D4-9D61-BE678E7D7FD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2624A5A-86DF-42F6-B5DF-083E12768C46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1AF93AA-65F9-42D4-9D61-BE678E7D7F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«Математику уже затем учить надо, что она ум в порядок приводит»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М.В.Ломоносов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5972963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Презентация подготовлена учителем математики МБОУ «Воронокская СОШ» Колядко Н.В.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85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8424936" cy="3116559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Д/з </a:t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п.8, №8.13-14 (б), 8.17 (а), *решить задание 13 варианта 7 (профиль)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43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481328"/>
            <a:ext cx="7632848" cy="4525963"/>
          </a:xfrm>
        </p:spPr>
        <p:txBody>
          <a:bodyPr/>
          <a:lstStyle/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«Мне приходится делить время между политикой и уравнениями. Однако уравнения, по-моему гораздо важнее. Политика существует только для данного момента, а уравнения будут существовать вечно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</a:p>
          <a:p>
            <a:pPr marL="109728" indent="0" algn="r">
              <a:buNone/>
            </a:pPr>
            <a:endParaRPr lang="ru-RU" dirty="0" smtClean="0"/>
          </a:p>
          <a:p>
            <a:pPr marL="109728" indent="0" algn="r">
              <a:buNone/>
            </a:pPr>
            <a:r>
              <a:rPr lang="ru-RU" dirty="0" smtClean="0"/>
              <a:t>Альберт Эйнштейн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70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8278688" cy="1829761"/>
          </a:xfrm>
        </p:spPr>
        <p:txBody>
          <a:bodyPr>
            <a:noAutofit/>
          </a:bodyPr>
          <a:lstStyle/>
          <a:p>
            <a:pPr algn="ctr"/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Показательные уравнения</a:t>
            </a:r>
            <a:endParaRPr lang="ru-RU" sz="6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407707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изучить методы решения показательных уравнений и научиться применять их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20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481328"/>
            <a:ext cx="7632848" cy="4525963"/>
          </a:xfrm>
        </p:spPr>
        <p:txBody>
          <a:bodyPr/>
          <a:lstStyle/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«Правильному применению методов можно научиться только применяя их на разнообразных примерах».</a:t>
            </a:r>
          </a:p>
          <a:p>
            <a:pPr marL="109728" indent="0" algn="r">
              <a:buNone/>
            </a:pPr>
            <a:endParaRPr lang="ru-RU" dirty="0" smtClean="0"/>
          </a:p>
          <a:p>
            <a:pPr marL="109728" indent="0" algn="r">
              <a:buNone/>
            </a:pPr>
            <a:r>
              <a:rPr lang="ru-RU" dirty="0" err="1" smtClean="0"/>
              <a:t>Г.Цейтен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197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1520" y="1340768"/>
                <a:ext cx="8568952" cy="30970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Уравнение вида </m:t>
                          </m:r>
                          <m:r>
                            <a:rPr lang="en-US" sz="48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48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𝒇</m:t>
                          </m:r>
                          <m:r>
                            <a:rPr lang="en-US" sz="48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(</m:t>
                          </m:r>
                          <m:r>
                            <a:rPr lang="en-US" sz="48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  <m:r>
                            <a:rPr lang="en-US" sz="48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)</m:t>
                          </m:r>
                        </m:sup>
                      </m:sSup>
                      <m:r>
                        <a:rPr lang="en-US" sz="4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48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48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4800" b="1" i="1" smtClean="0">
                                  <a:solidFill>
                                    <a:srgbClr val="C0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4800" b="1" i="1" smtClean="0">
                                  <a:solidFill>
                                    <a:srgbClr val="C0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sz="4800" b="1" i="1" dirty="0" smtClean="0">
                  <a:latin typeface="Cambria Math"/>
                </a:endParaRPr>
              </a:p>
              <a:p>
                <a:pPr algn="ctr"/>
                <a:r>
                  <a:rPr lang="ru-RU" sz="4800" i="1" dirty="0" smtClean="0">
                    <a:latin typeface="Cambria Math"/>
                  </a:rPr>
                  <a:t>(где а</a:t>
                </a:r>
                <a:r>
                  <a:rPr lang="en-US" sz="4800" i="1" dirty="0" smtClean="0">
                    <a:latin typeface="Cambria Math"/>
                  </a:rPr>
                  <a:t>&gt;</a:t>
                </a:r>
                <a:r>
                  <a:rPr lang="ru-RU" sz="4800" i="1" dirty="0" smtClean="0">
                    <a:latin typeface="Cambria Math"/>
                  </a:rPr>
                  <a:t>0, а≠1)</a:t>
                </a:r>
                <a:endParaRPr lang="en-US" sz="48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800" b="0" i="1" smtClean="0">
                          <a:latin typeface="Cambria Math"/>
                        </a:rPr>
                        <m:t>равносильно уравнению</m:t>
                      </m:r>
                    </m:oMath>
                  </m:oMathPara>
                </a14:m>
                <a:endParaRPr lang="en-US" sz="48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800" b="0" i="1" smtClean="0">
                          <a:latin typeface="Cambria Math"/>
                        </a:rPr>
                        <m:t> </m:t>
                      </m:r>
                      <m:r>
                        <a:rPr lang="en-US" sz="4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48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4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sz="4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𝒈</m:t>
                      </m:r>
                      <m:r>
                        <a:rPr lang="en-US" sz="4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(</m:t>
                      </m:r>
                      <m:r>
                        <a:rPr lang="en-US" sz="4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𝒙</m:t>
                      </m:r>
                      <m:r>
                        <a:rPr lang="en-US" sz="4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4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340768"/>
                <a:ext cx="8568952" cy="309700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774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395536" y="188641"/>
                <a:ext cx="8496944" cy="56169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800" b="1" dirty="0" smtClean="0"/>
                  <a:t>Самостоятельная работа по материалам ЕГЭ</a:t>
                </a:r>
              </a:p>
              <a:p>
                <a:pPr algn="ctr"/>
                <a:endParaRPr lang="ru-RU" sz="3600" dirty="0" smtClean="0"/>
              </a:p>
              <a:p>
                <a:r>
                  <a:rPr lang="ru-RU" sz="2400" u="sng" dirty="0" smtClean="0"/>
                  <a:t>1 вариант</a:t>
                </a:r>
                <a:r>
                  <a:rPr lang="ru-RU" sz="2400" dirty="0" smtClean="0"/>
                  <a:t>                            </a:t>
                </a:r>
                <a:r>
                  <a:rPr lang="ru-RU" sz="2400" u="sng" dirty="0" smtClean="0"/>
                  <a:t>2 вариант</a:t>
                </a:r>
                <a:endParaRPr lang="ru-RU" sz="2400" u="sng" dirty="0"/>
              </a:p>
              <a:p>
                <a:r>
                  <a:rPr lang="ru-RU" sz="3600" dirty="0"/>
                  <a:t> 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/>
                        </m:ctrlPr>
                      </m:sSupPr>
                      <m:e>
                        <m:d>
                          <m:dPr>
                            <m:ctrlPr>
                              <a:rPr lang="ru-RU" sz="3600" i="1"/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3600" i="1"/>
                                </m:ctrlPr>
                              </m:fPr>
                              <m:num>
                                <m:r>
                                  <a:rPr lang="ru-RU" sz="3600" i="1"/>
                                  <m:t>1</m:t>
                                </m:r>
                              </m:num>
                              <m:den>
                                <m:r>
                                  <a:rPr lang="ru-RU" sz="3600" i="1"/>
                                  <m:t>5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sz="3600" i="1"/>
                          <m:t>х+1</m:t>
                        </m:r>
                      </m:sup>
                    </m:sSup>
                    <m:r>
                      <a:rPr lang="ru-RU" sz="3600" i="1"/>
                      <m:t>=</m:t>
                    </m:r>
                    <m:f>
                      <m:fPr>
                        <m:ctrlPr>
                          <a:rPr lang="ru-RU" sz="3600" i="1"/>
                        </m:ctrlPr>
                      </m:fPr>
                      <m:num>
                        <m:r>
                          <a:rPr lang="ru-RU" sz="3600" i="1"/>
                          <m:t>1</m:t>
                        </m:r>
                      </m:num>
                      <m:den>
                        <m:r>
                          <a:rPr lang="ru-RU" sz="3600" i="1"/>
                          <m:t>25</m:t>
                        </m:r>
                      </m:den>
                    </m:f>
                  </m:oMath>
                </a14:m>
                <a:r>
                  <a:rPr lang="ru-RU" sz="3600" dirty="0"/>
                  <a:t> 	</a:t>
                </a:r>
                <a:r>
                  <a:rPr lang="ru-RU" sz="3600" dirty="0" smtClean="0"/>
                  <a:t>  </a:t>
                </a:r>
                <a:r>
                  <a:rPr lang="ru-RU" sz="3600" dirty="0"/>
                  <a:t>	</a:t>
                </a:r>
                <a:r>
                  <a:rPr lang="ru-RU" sz="3600" dirty="0" smtClean="0"/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/>
                        </m:ctrlPr>
                      </m:sSupPr>
                      <m:e>
                        <m:r>
                          <a:rPr lang="ru-RU" sz="3600" b="0" i="1" smtClean="0">
                            <a:latin typeface="Cambria Math"/>
                          </a:rPr>
                          <m:t> </m:t>
                        </m:r>
                        <m:r>
                          <a:rPr lang="ru-RU" sz="3600" i="1"/>
                          <m:t>2</m:t>
                        </m:r>
                      </m:e>
                      <m:sup>
                        <m:r>
                          <a:rPr lang="ru-RU" sz="3600" i="1"/>
                          <m:t>х−10</m:t>
                        </m:r>
                      </m:sup>
                    </m:sSup>
                    <m:r>
                      <a:rPr lang="ru-RU" sz="3600" i="1"/>
                      <m:t>=</m:t>
                    </m:r>
                    <m:f>
                      <m:fPr>
                        <m:ctrlPr>
                          <a:rPr lang="ru-RU" sz="3600" i="1"/>
                        </m:ctrlPr>
                      </m:fPr>
                      <m:num>
                        <m:r>
                          <a:rPr lang="ru-RU" sz="3600" i="1"/>
                          <m:t>1</m:t>
                        </m:r>
                      </m:num>
                      <m:den>
                        <m:r>
                          <a:rPr lang="ru-RU" sz="3600" i="1"/>
                          <m:t>4</m:t>
                        </m:r>
                      </m:den>
                    </m:f>
                  </m:oMath>
                </a14:m>
                <a:endParaRPr lang="ru-RU" sz="3600" dirty="0" smtClean="0"/>
              </a:p>
              <a:p>
                <a:endParaRPr lang="ru-RU" sz="36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/>
                        </m:ctrlPr>
                      </m:sSupPr>
                      <m:e>
                        <m:r>
                          <a:rPr lang="ru-RU" sz="3600" i="1"/>
                          <m:t>7</m:t>
                        </m:r>
                      </m:e>
                      <m:sup>
                        <m:r>
                          <a:rPr lang="ru-RU" sz="3600" i="1"/>
                          <m:t>х−8</m:t>
                        </m:r>
                      </m:sup>
                    </m:sSup>
                    <m:r>
                      <a:rPr lang="ru-RU" sz="3600" i="1"/>
                      <m:t>=</m:t>
                    </m:r>
                    <m:sSup>
                      <m:sSupPr>
                        <m:ctrlPr>
                          <a:rPr lang="ru-RU" sz="3600" i="1"/>
                        </m:ctrlPr>
                      </m:sSupPr>
                      <m:e>
                        <m:r>
                          <a:rPr lang="ru-RU" sz="3600" i="1"/>
                          <m:t>7</m:t>
                        </m:r>
                      </m:e>
                      <m:sup>
                        <m:r>
                          <a:rPr lang="ru-RU" sz="3600" i="1"/>
                          <m:t>3х+1</m:t>
                        </m:r>
                      </m:sup>
                    </m:sSup>
                  </m:oMath>
                </a14:m>
                <a:r>
                  <a:rPr lang="ru-RU" sz="3600" dirty="0"/>
                  <a:t> 		</a:t>
                </a:r>
                <a:r>
                  <a:rPr lang="ru-RU" sz="3600" dirty="0" smtClean="0"/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/>
                        </m:ctrlPr>
                      </m:sSupPr>
                      <m:e>
                        <m:r>
                          <a:rPr lang="ru-RU" sz="3600" i="1"/>
                          <m:t>4</m:t>
                        </m:r>
                      </m:e>
                      <m:sup>
                        <m:r>
                          <a:rPr lang="ru-RU" sz="3600" i="1"/>
                          <m:t>6х</m:t>
                        </m:r>
                      </m:sup>
                    </m:sSup>
                    <m:r>
                      <a:rPr lang="ru-RU" sz="3600" i="1"/>
                      <m:t>=</m:t>
                    </m:r>
                    <m:sSup>
                      <m:sSupPr>
                        <m:ctrlPr>
                          <a:rPr lang="ru-RU" sz="3600" i="1"/>
                        </m:ctrlPr>
                      </m:sSupPr>
                      <m:e>
                        <m:r>
                          <a:rPr lang="ru-RU" sz="3600" i="1"/>
                          <m:t>4</m:t>
                        </m:r>
                      </m:e>
                      <m:sup>
                        <m:r>
                          <a:rPr lang="ru-RU" sz="3600" i="1"/>
                          <m:t>4х+8</m:t>
                        </m:r>
                      </m:sup>
                    </m:sSup>
                  </m:oMath>
                </a14:m>
                <a:endParaRPr lang="ru-RU" sz="3600" dirty="0" smtClean="0"/>
              </a:p>
              <a:p>
                <a:endParaRPr lang="ru-RU" sz="36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/>
                        </m:ctrlPr>
                      </m:sSupPr>
                      <m:e>
                        <m:r>
                          <a:rPr lang="ru-RU" sz="3600" i="1"/>
                          <m:t>3</m:t>
                        </m:r>
                      </m:e>
                      <m:sup>
                        <m:r>
                          <a:rPr lang="ru-RU" sz="3600" i="1"/>
                          <m:t>х+2</m:t>
                        </m:r>
                      </m:sup>
                    </m:sSup>
                    <m:r>
                      <a:rPr lang="ru-RU" sz="3600" i="1"/>
                      <m:t>=</m:t>
                    </m:r>
                    <m:sSup>
                      <m:sSupPr>
                        <m:ctrlPr>
                          <a:rPr lang="ru-RU" sz="3600" i="1"/>
                        </m:ctrlPr>
                      </m:sSupPr>
                      <m:e>
                        <m:r>
                          <a:rPr lang="ru-RU" sz="3600" i="1"/>
                          <m:t>27</m:t>
                        </m:r>
                      </m:e>
                      <m:sup>
                        <m:r>
                          <a:rPr lang="ru-RU" sz="3600" i="1"/>
                          <m:t>4−х</m:t>
                        </m:r>
                      </m:sup>
                    </m:sSup>
                  </m:oMath>
                </a14:m>
                <a:r>
                  <a:rPr lang="ru-RU" sz="3600" dirty="0"/>
                  <a:t>		</a:t>
                </a:r>
                <a:r>
                  <a:rPr lang="ru-RU" sz="3600" dirty="0" smtClean="0"/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/>
                        </m:ctrlPr>
                      </m:sSupPr>
                      <m:e>
                        <m:d>
                          <m:dPr>
                            <m:ctrlPr>
                              <a:rPr lang="ru-RU" sz="3600" i="1"/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3600" i="1"/>
                                </m:ctrlPr>
                              </m:fPr>
                              <m:num>
                                <m:r>
                                  <a:rPr lang="ru-RU" sz="3600" i="1"/>
                                  <m:t>1</m:t>
                                </m:r>
                              </m:num>
                              <m:den>
                                <m:r>
                                  <a:rPr lang="ru-RU" sz="3600" i="1"/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sz="3600" i="1"/>
                          <m:t>4−2х</m:t>
                        </m:r>
                      </m:sup>
                    </m:sSup>
                    <m:r>
                      <a:rPr lang="ru-RU" sz="3600" i="1"/>
                      <m:t>=</m:t>
                    </m:r>
                    <m:sSup>
                      <m:sSupPr>
                        <m:ctrlPr>
                          <a:rPr lang="ru-RU" sz="3600" i="1"/>
                        </m:ctrlPr>
                      </m:sSupPr>
                      <m:e>
                        <m:r>
                          <a:rPr lang="ru-RU" sz="3600" i="1"/>
                          <m:t>16</m:t>
                        </m:r>
                      </m:e>
                      <m:sup>
                        <m:r>
                          <a:rPr lang="ru-RU" sz="3600" i="1"/>
                          <m:t>3х+2</m:t>
                        </m:r>
                      </m:sup>
                    </m:sSup>
                  </m:oMath>
                </a14:m>
                <a:endParaRPr lang="ru-RU" sz="3600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88641"/>
                <a:ext cx="8496944" cy="5616987"/>
              </a:xfrm>
              <a:prstGeom prst="rect">
                <a:avLst/>
              </a:prstGeom>
              <a:blipFill rotWithShape="1">
                <a:blip r:embed="rId2"/>
                <a:stretch>
                  <a:fillRect l="-1148" t="-10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0391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412776"/>
            <a:ext cx="6083717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вариант    1;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-4,5;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2,5.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вариант  8;      4;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-2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433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79512" y="188639"/>
                <a:ext cx="8856984" cy="5892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742950" lvl="0" indent="-742950">
                  <a:lnSpc>
                    <a:spcPct val="150000"/>
                  </a:lnSpc>
                  <a:buFont typeface="+mj-lt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</m:t>
                        </m:r>
                      </m:e>
                      <m:sup>
                        <m:sSup>
                          <m:sSupPr>
                            <m:ctrlPr>
                              <a:rPr lang="ru-RU" sz="3600" b="1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600" b="1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х</m:t>
                            </m:r>
                          </m:e>
                          <m:sup>
                            <m:r>
                              <a:rPr lang="ru-RU" sz="3600" b="1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х+</m:t>
                        </m:r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sup>
                    </m:sSup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</m:t>
                        </m:r>
                      </m:e>
                      <m:sup>
                        <m:sSup>
                          <m:sSupPr>
                            <m:ctrlPr>
                              <a:rPr lang="ru-RU" sz="3600" b="1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600" b="1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х</m:t>
                            </m:r>
                          </m:e>
                          <m:sup>
                            <m:r>
                              <a:rPr lang="ru-RU" sz="3600" b="1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х</m:t>
                        </m:r>
                      </m:sup>
                    </m:sSup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𝟐𝟎</m:t>
                    </m:r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;</m:t>
                    </m:r>
                  </m:oMath>
                </a14:m>
                <a:endParaRPr lang="ru-RU" sz="3600" b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lvl="0" indent="-342900">
                  <a:lnSpc>
                    <a:spcPct val="150000"/>
                  </a:lnSpc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ru-RU" sz="3600" b="1" i="1" smtClean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 </m:t>
                    </m:r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</m:t>
                    </m:r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𝟕</m:t>
                        </m:r>
                      </m:e>
                      <m:sup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х</m:t>
                        </m:r>
                      </m:sup>
                    </m:sSup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𝟓</m:t>
                    </m:r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𝟒𝟗</m:t>
                        </m:r>
                      </m:e>
                      <m:sup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х</m:t>
                        </m:r>
                      </m:sup>
                    </m:sSup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𝟑</m:t>
                    </m:r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𝟎</m:t>
                    </m:r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;</m:t>
                    </m:r>
                  </m:oMath>
                </a14:m>
                <a:endParaRPr lang="ru-RU" sz="3600" b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lvl="0" indent="-342900">
                  <a:lnSpc>
                    <a:spcPct val="150000"/>
                  </a:lnSpc>
                  <a:buFont typeface="+mj-lt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 </m:t>
                        </m:r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𝟕</m:t>
                        </m:r>
                      </m:e>
                      <m:sup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х+</m:t>
                        </m:r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sup>
                    </m:sSup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𝟕</m:t>
                        </m:r>
                      </m:den>
                    </m:f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𝟕</m:t>
                        </m:r>
                      </m:e>
                      <m:sup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х</m:t>
                        </m:r>
                      </m:sup>
                    </m:sSup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</m:t>
                    </m:r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𝟕</m:t>
                        </m:r>
                      </m:e>
                      <m:sup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х−</m:t>
                        </m:r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sup>
                    </m:sSup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𝟏𝟒</m:t>
                    </m:r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𝟕</m:t>
                        </m:r>
                      </m:e>
                      <m:sup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х−</m:t>
                        </m:r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𝟒𝟖</m:t>
                    </m:r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;</m:t>
                    </m:r>
                  </m:oMath>
                </a14:m>
                <a:endParaRPr lang="ru-RU" sz="3600" b="1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lvl="0" indent="-342900">
                  <a:lnSpc>
                    <a:spcPct val="150000"/>
                  </a:lnSpc>
                  <a:buFont typeface="+mj-lt"/>
                  <a:buAutoNum type="arabicParenR"/>
                </a:pPr>
                <a:r>
                  <a:rPr lang="ru-RU" sz="3600" b="1" dirty="0" smtClean="0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𝟓</m:t>
                        </m:r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−х</m:t>
                        </m:r>
                      </m:sup>
                    </m:sSup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𝟒</m:t>
                    </m:r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,</m:t>
                    </m:r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𝟓</m:t>
                    </m:r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𝟗</m:t>
                        </m:r>
                      </m:e>
                      <m:sup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𝟓</m:t>
                        </m:r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−х</m:t>
                        </m:r>
                      </m:sup>
                    </m:sSup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;</m:t>
                    </m:r>
                  </m:oMath>
                </a14:m>
                <a:endParaRPr lang="ru-RU" sz="3600" b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lvl="0" indent="-342900">
                  <a:lnSpc>
                    <a:spcPct val="150000"/>
                  </a:lnSpc>
                  <a:buFont typeface="+mj-lt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 </m:t>
                        </m:r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</m:t>
                        </m:r>
                      </m:e>
                      <m:sup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х</m:t>
                        </m:r>
                      </m:sup>
                    </m:sSup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𝟏𝟎</m:t>
                    </m:r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х−</m:t>
                        </m:r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sup>
                    </m:sSup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𝟐𝟒</m:t>
                    </m:r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𝟎</m:t>
                    </m:r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;</m:t>
                    </m:r>
                  </m:oMath>
                </a14:m>
                <a:endParaRPr lang="ru-RU" sz="3600" b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lvl="0" indent="-342900">
                  <a:lnSpc>
                    <a:spcPct val="150000"/>
                  </a:lnSpc>
                  <a:buFont typeface="+mj-lt"/>
                  <a:buAutoNum type="arabicParenR"/>
                </a:pPr>
                <a:r>
                  <a:rPr lang="ru-RU" sz="3600" b="1" dirty="0" smtClean="0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14:m>
                  <m:oMath xmlns:m="http://schemas.openxmlformats.org/officeDocument/2006/math"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𝟕</m:t>
                    </m:r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e>
                      <m:sup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х+</m:t>
                        </m:r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sup>
                    </m:sSup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𝟓</m:t>
                        </m:r>
                      </m:e>
                      <m:sup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х+</m:t>
                        </m:r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e>
                      <m:sup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х+</m:t>
                        </m:r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</m:t>
                        </m:r>
                      </m:sup>
                    </m:sSup>
                    <m:r>
                      <a:rPr lang="ru-RU" sz="3600" b="1" i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𝟓</m:t>
                        </m:r>
                      </m:e>
                      <m:sup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х+</m:t>
                        </m:r>
                        <m:r>
                          <a:rPr lang="ru-RU" sz="36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ru-RU" sz="3600" b="1" i="1" smtClean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.</m:t>
                    </m:r>
                  </m:oMath>
                </a14:m>
                <a:endParaRPr lang="ru-RU" sz="3600" b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88639"/>
                <a:ext cx="8856984" cy="5892703"/>
              </a:xfrm>
              <a:prstGeom prst="rect">
                <a:avLst/>
              </a:prstGeom>
              <a:blipFill rotWithShape="1">
                <a:blip r:embed="rId2"/>
                <a:stretch>
                  <a:fillRect l="-2959" b="-58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7127776" y="0"/>
            <a:ext cx="2016224" cy="136815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ЕГЭ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575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ru-RU" dirty="0" smtClean="0"/>
              <a:t>Оцените свой уровень знаний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2091688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Испытываю трудности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Понял и могу сделать по образцу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Разобрался сам и могу научить другого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446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328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«Математику уже затем учить надо, что она ум в порядок приводит»</vt:lpstr>
      <vt:lpstr>Презентация PowerPoint</vt:lpstr>
      <vt:lpstr>Показательные уравнения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Оцените свой уровень знаний</vt:lpstr>
      <vt:lpstr>Д/з  п.8, №8.13-14 (б), 8.17 (а), *решить задание 13 варианта 7 (профиль)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«Математику уже затем учить надо, что она ум в порядок приводит»</dc:title>
  <dc:creator>AMD</dc:creator>
  <cp:lastModifiedBy>AMD</cp:lastModifiedBy>
  <cp:revision>8</cp:revision>
  <dcterms:created xsi:type="dcterms:W3CDTF">2018-10-14T12:02:55Z</dcterms:created>
  <dcterms:modified xsi:type="dcterms:W3CDTF">2019-12-03T20:12:54Z</dcterms:modified>
</cp:coreProperties>
</file>