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2" r:id="rId4"/>
    <p:sldId id="270" r:id="rId5"/>
    <p:sldId id="260" r:id="rId6"/>
    <p:sldId id="277" r:id="rId7"/>
    <p:sldId id="264" r:id="rId8"/>
    <p:sldId id="257" r:id="rId9"/>
    <p:sldId id="259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6D618"/>
    <a:srgbClr val="99FFCC"/>
    <a:srgbClr val="0066CC"/>
    <a:srgbClr val="CC0000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7" d="100"/>
          <a:sy n="7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ED1F-1912-41C6-9494-8935CEFCB88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3529-7C20-45D2-AEFC-F96F70D8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BB43-826B-4850-B1D2-A4F4D1A27FF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7AB1-F2F2-4C8A-A39B-372014517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1432-6BF3-45FB-A112-03041CA1237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2946-CA98-45ED-A0DA-9B9DC69C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971C-759E-4446-89E7-D837F433AE8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FA4F-B93A-4953-86C0-D3C57AE27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4541-33B6-477B-821E-1E0A7926098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0312-25A2-48D3-BD40-DBD9E9043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007F-9F02-497C-97AC-5F20059A20E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882A-FD7E-4F55-A761-461C0E5E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C4DE-6593-4241-9F60-ED249A35723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A3DA-9EBA-43BD-9014-BEF9806D9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8252-17D3-4B76-863B-AEA666FF049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5E31-2CAB-4DE0-8696-90E333D3F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EABB-59DB-4B9C-9989-B835643942F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414D-EEE7-4526-BA38-16259175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78E6-3C63-42AD-91E7-71AD109AB04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8FE0-4358-4BC5-A9A2-99242BBAE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283F-7484-407E-8847-1D56D7E614D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AFB2-A1D8-4B00-9168-09E06815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DC82F-9317-4BF6-AECC-131433D81E5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CB204-CC02-4300-92D1-25E3DCA73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941168"/>
            <a:ext cx="1312863" cy="15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 «ЦО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Тайдаковский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16824" cy="367089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и цифра 7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Квачко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З.С.</a:t>
            </a:r>
          </a:p>
        </p:txBody>
      </p:sp>
    </p:spTree>
    <p:extLst>
      <p:ext uri="{BB962C8B-B14F-4D97-AF65-F5344CB8AC3E}">
        <p14:creationId xmlns:p14="http://schemas.microsoft.com/office/powerpoint/2010/main" val="242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3728" y="2852936"/>
            <a:ext cx="2880073" cy="38891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24741" y="3429000"/>
            <a:ext cx="1703444" cy="33131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67544" y="674876"/>
            <a:ext cx="820891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765175"/>
            <a:ext cx="2874963" cy="51847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7050" y="1412875"/>
            <a:ext cx="1593850" cy="46799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1026" name="Picture 2" descr="C:\Users\Зинаида\Desktop\8458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05250" cy="39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313" y="2349500"/>
            <a:ext cx="2035175" cy="36718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16750" y="3284538"/>
            <a:ext cx="1068388" cy="313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6960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Число и цифра</a:t>
            </a: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3851275" y="2781300"/>
            <a:ext cx="1584325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825" y="3716338"/>
            <a:ext cx="1597025" cy="2881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40650" y="1196975"/>
            <a:ext cx="920750" cy="27051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cxnSp>
        <p:nvCxnSpPr>
          <p:cNvPr id="18435" name="AutoShape 5"/>
          <p:cNvCxnSpPr>
            <a:cxnSpLocks noChangeShapeType="1"/>
          </p:cNvCxnSpPr>
          <p:nvPr/>
        </p:nvCxnSpPr>
        <p:spPr bwMode="auto">
          <a:xfrm>
            <a:off x="4645025" y="90805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36" name="WordArt 20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6264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Пословицы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684213" y="1125538"/>
            <a:ext cx="33813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Лук от семи недуг</a:t>
            </a:r>
          </a:p>
        </p:txBody>
      </p:sp>
      <p:sp>
        <p:nvSpPr>
          <p:cNvPr id="28696" name="WordArt 24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42481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Семеро одного не ждут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684213" y="2276475"/>
            <a:ext cx="37433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Семь пядей во лбу</a:t>
            </a:r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684213" y="2852738"/>
            <a:ext cx="44481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Седьмая вода на киселе</a:t>
            </a:r>
          </a:p>
        </p:txBody>
      </p:sp>
      <p:sp>
        <p:nvSpPr>
          <p:cNvPr id="28699" name="WordArt 27"/>
          <p:cNvSpPr>
            <a:spLocks noChangeArrowheads="1" noChangeShapeType="1" noTextEdit="1"/>
          </p:cNvSpPr>
          <p:nvPr/>
        </p:nvSpPr>
        <p:spPr bwMode="auto">
          <a:xfrm>
            <a:off x="2339975" y="3500438"/>
            <a:ext cx="32004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седьмого пота</a:t>
            </a:r>
          </a:p>
        </p:txBody>
      </p:sp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3067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седьмом небе</a:t>
            </a:r>
          </a:p>
        </p:txBody>
      </p:sp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2051050" y="5373688"/>
            <a:ext cx="6296025" cy="538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Семь раз отмерь, один раз отрежь</a:t>
            </a:r>
          </a:p>
        </p:txBody>
      </p:sp>
      <p:sp>
        <p:nvSpPr>
          <p:cNvPr id="28702" name="WordArt 30"/>
          <p:cNvSpPr>
            <a:spLocks noChangeArrowheads="1" noChangeShapeType="1" noTextEdit="1"/>
          </p:cNvSpPr>
          <p:nvPr/>
        </p:nvSpPr>
        <p:spPr bwMode="auto">
          <a:xfrm>
            <a:off x="2339975" y="4724400"/>
            <a:ext cx="43243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Семь пятниц на неделе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Мама\Мои документы\1 класс\Презентация по математике\Картинки для презентации\176069-Se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84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E:\Documents and Settings\Мама\Мои документы\1 класс\Презентация по математике\Картинки для презентации\01122006023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356100" cy="3284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9" name="Picture 5" descr="E:\Documents and Settings\Мама\Мои документы\1 класс\Презентация по математике\Картинки для презентации\97020_03_w464_h260_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5292725" cy="30241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4581525"/>
            <a:ext cx="1597025" cy="22764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27538" y="4941888"/>
            <a:ext cx="920750" cy="191611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21511" name="Picture 7" descr="cvetik_semicveti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3284538"/>
            <a:ext cx="38512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549275"/>
            <a:ext cx="5689600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123456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549275"/>
            <a:ext cx="1151905" cy="15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800" spc="-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76688"/>
            <a:ext cx="1597025" cy="28813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43863" y="4037013"/>
            <a:ext cx="920750" cy="27051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852738"/>
            <a:ext cx="5219700" cy="357346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500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5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11"/>
          <p:cNvGrpSpPr>
            <a:grpSpLocks/>
          </p:cNvGrpSpPr>
          <p:nvPr/>
        </p:nvGrpSpPr>
        <p:grpSpPr bwMode="auto">
          <a:xfrm>
            <a:off x="1323975" y="981075"/>
            <a:ext cx="2578100" cy="1187450"/>
            <a:chOff x="1706001" y="1412775"/>
            <a:chExt cx="2577967" cy="1188133"/>
          </a:xfrm>
        </p:grpSpPr>
        <p:grpSp>
          <p:nvGrpSpPr>
            <p:cNvPr id="21566" name="Группа 61"/>
            <p:cNvGrpSpPr>
              <a:grpSpLocks noChangeAspect="1"/>
            </p:cNvGrpSpPr>
            <p:nvPr/>
          </p:nvGrpSpPr>
          <p:grpSpPr bwMode="auto">
            <a:xfrm>
              <a:off x="1706001" y="1412775"/>
              <a:ext cx="1188132" cy="1188132"/>
              <a:chOff x="1403648" y="1268760"/>
              <a:chExt cx="792088" cy="792088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1403648" y="1268760"/>
                <a:ext cx="791593" cy="7920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67" name="Группа 68"/>
            <p:cNvGrpSpPr>
              <a:grpSpLocks noChangeAspect="1"/>
            </p:cNvGrpSpPr>
            <p:nvPr/>
          </p:nvGrpSpPr>
          <p:grpSpPr bwMode="auto">
            <a:xfrm>
              <a:off x="3095836" y="1412776"/>
              <a:ext cx="1188132" cy="1188132"/>
              <a:chOff x="1403648" y="1268760"/>
              <a:chExt cx="792088" cy="792088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404143" y="1268759"/>
                <a:ext cx="791593" cy="7920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506" name="Группа 86"/>
          <p:cNvGrpSpPr>
            <a:grpSpLocks/>
          </p:cNvGrpSpPr>
          <p:nvPr/>
        </p:nvGrpSpPr>
        <p:grpSpPr bwMode="auto">
          <a:xfrm>
            <a:off x="5227638" y="981075"/>
            <a:ext cx="2592387" cy="1190625"/>
            <a:chOff x="5292080" y="1412776"/>
            <a:chExt cx="2592288" cy="1190795"/>
          </a:xfrm>
        </p:grpSpPr>
        <p:grpSp>
          <p:nvGrpSpPr>
            <p:cNvPr id="21541" name="Группа 72"/>
            <p:cNvGrpSpPr>
              <a:grpSpLocks noChangeAspect="1"/>
            </p:cNvGrpSpPr>
            <p:nvPr/>
          </p:nvGrpSpPr>
          <p:grpSpPr bwMode="auto">
            <a:xfrm>
              <a:off x="5292080" y="1415439"/>
              <a:ext cx="1188132" cy="1188132"/>
              <a:chOff x="1403648" y="1268760"/>
              <a:chExt cx="792088" cy="792088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1403648" y="1269101"/>
                <a:ext cx="791603" cy="79174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42" name="Группа 78"/>
            <p:cNvGrpSpPr>
              <a:grpSpLocks noChangeAspect="1"/>
            </p:cNvGrpSpPr>
            <p:nvPr/>
          </p:nvGrpSpPr>
          <p:grpSpPr bwMode="auto">
            <a:xfrm>
              <a:off x="6696236" y="1412776"/>
              <a:ext cx="1188132" cy="1188132"/>
              <a:chOff x="1403648" y="1268760"/>
              <a:chExt cx="792088" cy="792088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1404133" y="1268760"/>
                <a:ext cx="791603" cy="79174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507" name="Группа 87"/>
          <p:cNvGrpSpPr>
            <a:grpSpLocks/>
          </p:cNvGrpSpPr>
          <p:nvPr/>
        </p:nvGrpSpPr>
        <p:grpSpPr bwMode="auto">
          <a:xfrm>
            <a:off x="3276600" y="3789363"/>
            <a:ext cx="2590800" cy="1187450"/>
            <a:chOff x="3491880" y="3789040"/>
            <a:chExt cx="2592288" cy="1188132"/>
          </a:xfrm>
        </p:grpSpPr>
        <p:grpSp>
          <p:nvGrpSpPr>
            <p:cNvPr id="21516" name="Группа 53"/>
            <p:cNvGrpSpPr>
              <a:grpSpLocks noChangeAspect="1"/>
            </p:cNvGrpSpPr>
            <p:nvPr/>
          </p:nvGrpSpPr>
          <p:grpSpPr bwMode="auto">
            <a:xfrm>
              <a:off x="3491880" y="3789040"/>
              <a:ext cx="1188132" cy="1188132"/>
              <a:chOff x="1403648" y="1268760"/>
              <a:chExt cx="792088" cy="792088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489945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960660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727684" y="1355057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489945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960660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727684" y="1821009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17" name="Группа 83"/>
            <p:cNvGrpSpPr>
              <a:grpSpLocks noChangeAspect="1"/>
            </p:cNvGrpSpPr>
            <p:nvPr/>
          </p:nvGrpSpPr>
          <p:grpSpPr bwMode="auto">
            <a:xfrm>
              <a:off x="4896036" y="3789040"/>
              <a:ext cx="1188132" cy="1188132"/>
              <a:chOff x="1403648" y="1268760"/>
              <a:chExt cx="792088" cy="792088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1403648" y="1268760"/>
                <a:ext cx="792088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727684" y="159013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323975" y="2182813"/>
            <a:ext cx="25781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+ 2 = 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323975" y="2781300"/>
            <a:ext cx="2578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+ 5 = 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27638" y="2187575"/>
            <a:ext cx="2578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+ 3 = 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27638" y="2784475"/>
            <a:ext cx="25781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+ 4 = 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90888" y="4995863"/>
            <a:ext cx="257651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+ 1 = 7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90888" y="5592763"/>
            <a:ext cx="25765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+ 6 = 7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688" y="3860800"/>
            <a:ext cx="1597025" cy="2881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43863" y="4037013"/>
            <a:ext cx="920750" cy="27051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5150" y="635000"/>
            <a:ext cx="5637213" cy="56022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4618038" y="1111250"/>
            <a:ext cx="2252662" cy="292100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00"/>
              <a:gd name="T28" fmla="*/ 0 h 10000"/>
              <a:gd name="T29" fmla="*/ 10000 w 10000"/>
              <a:gd name="T30" fmla="*/ 10000 h 1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00" h="10000">
                <a:moveTo>
                  <a:pt x="0" y="10000"/>
                </a:moveTo>
                <a:cubicBezTo>
                  <a:pt x="236" y="7875"/>
                  <a:pt x="473" y="5752"/>
                  <a:pt x="852" y="4117"/>
                </a:cubicBezTo>
                <a:cubicBezTo>
                  <a:pt x="1231" y="2483"/>
                  <a:pt x="1798" y="521"/>
                  <a:pt x="2272" y="194"/>
                </a:cubicBezTo>
                <a:cubicBezTo>
                  <a:pt x="2745" y="-132"/>
                  <a:pt x="3187" y="942"/>
                  <a:pt x="3692" y="2156"/>
                </a:cubicBezTo>
                <a:cubicBezTo>
                  <a:pt x="4197" y="3370"/>
                  <a:pt x="4833" y="6377"/>
                  <a:pt x="5301" y="7478"/>
                </a:cubicBezTo>
                <a:cubicBezTo>
                  <a:pt x="5769" y="8579"/>
                  <a:pt x="6105" y="8745"/>
                  <a:pt x="6499" y="8764"/>
                </a:cubicBezTo>
                <a:cubicBezTo>
                  <a:pt x="6893" y="8783"/>
                  <a:pt x="7095" y="9018"/>
                  <a:pt x="7668" y="7590"/>
                </a:cubicBezTo>
                <a:cubicBezTo>
                  <a:pt x="8241" y="6162"/>
                  <a:pt x="9656" y="1101"/>
                  <a:pt x="9940" y="194"/>
                </a:cubicBezTo>
                <a:cubicBezTo>
                  <a:pt x="10224" y="-712"/>
                  <a:pt x="9419" y="1829"/>
                  <a:pt x="9372" y="2156"/>
                </a:cubicBezTo>
              </a:path>
            </a:pathLst>
          </a:custGeom>
          <a:noFill/>
          <a:ln w="139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5364163" y="3573463"/>
            <a:ext cx="1295400" cy="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219700" y="1089025"/>
            <a:ext cx="1693863" cy="467995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5267325" y="3490913"/>
            <a:ext cx="168275" cy="1635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4546600" y="1322388"/>
            <a:ext cx="169863" cy="1635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150" y="1027113"/>
            <a:ext cx="56372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150" y="5851525"/>
            <a:ext cx="563721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688" y="3860800"/>
            <a:ext cx="1597025" cy="2881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19925" y="639763"/>
            <a:ext cx="0" cy="559752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43863" y="4037013"/>
            <a:ext cx="920750" cy="27051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66950" y="639763"/>
            <a:ext cx="1588" cy="559752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8870261">
            <a:off x="4306094" y="-38894"/>
            <a:ext cx="1930400" cy="1449388"/>
          </a:xfrm>
          <a:prstGeom prst="rect">
            <a:avLst/>
          </a:prstGeom>
          <a:noFill/>
          <a:ln>
            <a:noFill/>
          </a:ln>
          <a:effectLst>
            <a:outerShdw blurRad="114300" dist="114300" dir="17880000" sx="95000" sy="95000" kx="-1200000" algn="bl" rotWithShape="0">
              <a:prstClr val="black">
                <a:alpha val="2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57 -0.02778 L 0.05278 -0.03958 C 0.06163 -0.04305 0.06893 -0.03796 0.08229 -0.0368 C 0.09063 -0.03449 0.0974 -0.02963 0.10469 -0.02569 C 0.11198 -0.02176 0.11979 -0.0162 0.12674 -0.01319 L 0.14636 -0.00694 L 0.16302 -0.00555 L 0.17969 -0.00764 L 0.1941 -0.01389 L 0.22361 -0.02986 L 0.25313 -0.04838 " pathEditMode="relative" rAng="0" ptsTypes="FAffaFAAAAA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2 -0.04838 L 0.06423 0.6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31319 L 0.23177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6688" y="3860800"/>
            <a:ext cx="1597025" cy="2881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43863" y="4037013"/>
            <a:ext cx="920750" cy="27051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2555875" y="2781300"/>
            <a:ext cx="4608513" cy="244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4" name="WordArt 7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7610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 урока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060848"/>
            <a:ext cx="6644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Я знаю…</a:t>
            </a:r>
          </a:p>
          <a:p>
            <a:r>
              <a:rPr lang="ru-RU" sz="4400" b="1" dirty="0" smtClean="0">
                <a:solidFill>
                  <a:srgbClr val="0033CC"/>
                </a:solidFill>
              </a:rPr>
              <a:t>Я смог…</a:t>
            </a:r>
          </a:p>
          <a:p>
            <a:r>
              <a:rPr lang="ru-RU" sz="4400" b="1" dirty="0" smtClean="0">
                <a:solidFill>
                  <a:srgbClr val="0033CC"/>
                </a:solidFill>
              </a:rPr>
              <a:t>Я запомнил…</a:t>
            </a:r>
          </a:p>
          <a:p>
            <a:r>
              <a:rPr lang="ru-RU" sz="4400" b="1" dirty="0" smtClean="0">
                <a:solidFill>
                  <a:srgbClr val="0033CC"/>
                </a:solidFill>
              </a:rPr>
              <a:t>У меня вызвало затруднение…</a:t>
            </a:r>
            <a:endParaRPr lang="ru-RU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«ЦО Тайдаковский»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Зинаида</cp:lastModifiedBy>
  <cp:revision>93</cp:revision>
  <dcterms:created xsi:type="dcterms:W3CDTF">2011-11-26T18:05:10Z</dcterms:created>
  <dcterms:modified xsi:type="dcterms:W3CDTF">2017-11-13T18:18:53Z</dcterms:modified>
</cp:coreProperties>
</file>