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AC8D3-5B14-448D-851B-0EB88B05E8B7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D022E-7C0B-43BE-905A-E652C9C6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022E-7C0B-43BE-905A-E652C9C621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022E-7C0B-43BE-905A-E652C9C621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Металлы космической эры\Ме косм анимация\5312377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МЕТАЛЛЫ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КОСМИЧЕСКОЙ                  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ЭРЫ….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57200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ГАПОУ  МО «Профессиональный колледж «Московия», Львовское ОСП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обобщающего урока  по химии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преподавателя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Дзаболовой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 М.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57166"/>
            <a:ext cx="135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857760"/>
            <a:ext cx="1500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endParaRPr lang="ru-RU" sz="54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9" y="714356"/>
            <a:ext cx="15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 </a:t>
            </a:r>
            <a:endParaRPr lang="ru-RU" sz="72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5460325"/>
            <a:ext cx="16430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Ti </a:t>
            </a:r>
            <a:endParaRPr lang="ru-RU" sz="6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1643050"/>
            <a:ext cx="13573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endParaRPr lang="ru-RU" sz="6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785795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endParaRPr lang="ru-RU" sz="8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esmir.stoplusjednicka.cz/sites/default/files/obrazky/2014/09/space-debris-chris-bu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0" y="142852"/>
            <a:ext cx="889759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Металлы космической эры\Ме косм анимация\2hqqalj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7388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Металлы космической эры\Ме косм анимация\0912b7598383ab08c549ae8bdd78cb6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27" y="1357298"/>
            <a:ext cx="8594373" cy="52149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</p:pic>
      <p:pic>
        <p:nvPicPr>
          <p:cNvPr id="2050" name="Picture 2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5143"/>
            <a:ext cx="2658406" cy="2498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714356"/>
            <a:ext cx="2071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71736" y="-65675"/>
            <a:ext cx="642938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Алюминий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«Крылатый металл», любимец авиаконструкторов. Чистый алюминий втрое легче стали, очень пластичен, но не очень прочен.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Чтобы он стал хорошим конструкционным материалом, из него приходится делать сплавы. Исторически первым был дуралюмин 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ook.com.ua/download.php?file=201212/1280x720/look.com.ua-63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378619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Титан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сегодня - важнейший конструкционный материал. Это связано с редким сочетанием легкости, прочности и тугоплавкости данного металла. На основе титана создано множество высокопрочных сплавов для авиации, судостроения и ракетной техники.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000108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218" name="Picture 2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786214" cy="25339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72746" y="3244334"/>
            <a:ext cx="39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2"/>
            <a:ext cx="1714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ighreshdwallpapers.com/wp-content/uploads/2013/08/Neptune-Sk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71736" y="1343299"/>
            <a:ext cx="62865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Незаменимый элемент любых инженерных конструкций. Железо в виде разнообразных высокопрочных нержавеющих сталей — второй по применению металл в ракетах.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14290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286000" cy="276227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3701216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Сталь жестче — конструкция из стали, размеры которой не должны «плыть» под нагрузкой, получается почти всегда компактнее и иногда даже легче алюминиевой. Сталь гораздо лучше переносит вибрацию, более терпима к нагреву, сталь дешевле, за исключением самых экзотических сортов, сталь, в конце концов, нужна для стартового сооружения, без которого ракета — ну, сами понимаете…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Металлы космической эры\Ме косм анимация\32208157BDEF-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8650"/>
            <a:ext cx="8858312" cy="648506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00298" y="222798"/>
            <a:ext cx="635798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Медь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Основной металл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 тепловой техники. Ну разве не странно? Довольно тяжелый, не слишком прочный, по сравнению со сталью — легкоплавкий, мягкий, по сравнению с алюминием — дорогой, но тем не менее незаменимый металл.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143248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дело в чудовищной теплопроводности меди — она больше в десять раз по сравнению с дешевой сталью и в сорок раз по сравнению с дорогой нержавейкой. Алюминий тоже проигрывает меди по теплопроводности, а заодно и по температуре плавления. А нужна эта бешеная теплопроводность в самом сердце ракеты — в ее двигателе. Из меди делают внутреннюю стенку ракетного двигателя, ту, которая сдерживает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трехтысячеградусный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жар ракетного сердца.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286000" cy="304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178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endParaRPr lang="ru-RU" sz="8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sene.com/wp-content/uploads/Space-Launch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42" cy="6572296"/>
          </a:xfrm>
          <a:prstGeom prst="rect">
            <a:avLst/>
          </a:prstGeom>
          <a:noFill/>
        </p:spPr>
      </p:pic>
      <p:pic>
        <p:nvPicPr>
          <p:cNvPr id="7169" name="Picture 1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857520" cy="304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14678" y="53410"/>
            <a:ext cx="557216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Серебро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Драгоценный металл, известный человечеству с древности. Металл, без которого не обойтись нигде. Как гвоздь, которого не оказалось в кузнице в известном стихотворении, он держит на себе все.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357562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он связывает медь со сталью в жидкостном ракетном двигателе, и в этом, пожалуй, проявляется его мистическая сущность.                                                                       </a:t>
            </a:r>
          </a:p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Ни один из других конструкционных материалов не имеет никакого отношения к мистике — мистический шлейф веками тянется исключительно за этим металлом. И так было в течение всей истории его использования человеком, существенно более долгой, чем у меди или железа.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1928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1.pichost.me/i/49/1726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15257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357166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Новый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металл, обладающий очень высокой удельной прочностью и удельной жёсткостью, представляет собой магний, густо насыщенный равномерно распылёнными керамическими карбидокремниевыми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наночастицами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00050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Использование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этого металла в производстве самолётов, космических кораблей и автомобилей позволяет значительно снизить их весовые характеристики и соответственно уменьшить расход топлива. Кроме того, его можно использовать в мобильных электронных устройствах и биомедицинской технике, говорят исследователи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143272" cy="304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2000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ppstronautme.com/wp-content/uploads/2014/07/paralla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785794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Чтобы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преодолеть силы земного тяготения и вырваться в космические просторы, необходимо затратить много энергии. Ракета, которая вывела на орбиту корабль-спутник с первым в мире космонавтом Юрием Гагариным, имела шесть двигателей общей мощностью 20 миллионов лошадиных сил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286000" cy="30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1571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86124"/>
            <a:ext cx="86439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Хорошие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может иметь применение металлического горючего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Теорию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методику использования металлов в качестве топлива для ракетных двигателей разработали советские ученые Юрий Васильевич Кондратюк (настоящие имя и фамилия - Александр Игнатьевич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Шаргей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(1897-1942) и Фридрих Артурович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Цандер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(1887-1933) - ученые-изобретатели, пионеры отечественной ракетной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техники.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наиболее подходящих для этой цели металлов является литий. При сгорании 1 килограмма этого металла выделяется почти 43000 кДж! Большей теплотворностью может похвастать лишь бериллий. В США опубликованы патенты на твердое ракетное топливо, содержащее 51- 68% металлического лития.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ree-desktop-backgrounds.net/free-desktop-wallpapers-backgrounds/free-hd-desktop-wallpapers-backgrounds/915916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94749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428605"/>
            <a:ext cx="6357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теплопроводность (в 4 раза выше, чем у стали), большая теплоемкость и жаропрочность позволяют использовать бериллий и его соединения в теплозащитных конструкциях космических кораблей. Из бериллия была сделана внешняя тепловая защита капсулы космического корабля «Фрэндшип-7», на котором Джон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Гленн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первым из американских космонавтов совершил (после Юрия Гагарина и Германа Титова) орбитальный полет. 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G:\Металлы космической эры\Ме косм анимация\_20120323_13302438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286000" cy="30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1714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00570"/>
            <a:ext cx="8358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большей мере космическую технику привлекают в бериллии легкость, прочность, жесткость, и особенно – необыкновенно высокое отношение прочности к весу. Поэтому бериллий и его сплавы все шире используются в космической, ракетной и авиационной технике.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447</Words>
  <Application>Microsoft Office PowerPoint</Application>
  <PresentationFormat>Экран (4:3)</PresentationFormat>
  <Paragraphs>48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 КОСМИЧЕСКОЙ ЭРЫ</dc:title>
  <dc:creator>Компьютер</dc:creator>
  <cp:lastModifiedBy>Компьютер</cp:lastModifiedBy>
  <cp:revision>60</cp:revision>
  <dcterms:created xsi:type="dcterms:W3CDTF">2016-04-04T16:01:40Z</dcterms:created>
  <dcterms:modified xsi:type="dcterms:W3CDTF">2016-04-12T19:28:35Z</dcterms:modified>
</cp:coreProperties>
</file>