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72616" y="0"/>
            <a:ext cx="7772400" cy="1975104"/>
          </a:xfrm>
        </p:spPr>
        <p:txBody>
          <a:bodyPr/>
          <a:lstStyle/>
          <a:p>
            <a:r>
              <a:rPr lang="en-US" smtClean="0"/>
              <a:t>My </a:t>
            </a:r>
            <a:r>
              <a:rPr lang="en-US" smtClean="0"/>
              <a:t>favourite </a:t>
            </a:r>
            <a:r>
              <a:rPr lang="en-US" dirty="0" smtClean="0"/>
              <a:t>toys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sunnyland.com.ua/media/product_images/barbie/td2562-7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16832"/>
            <a:ext cx="5220072" cy="5220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Тема?</a:t>
            </a:r>
          </a:p>
          <a:p>
            <a:r>
              <a:rPr lang="ru-RU" dirty="0" smtClean="0"/>
              <a:t>Цель?</a:t>
            </a:r>
          </a:p>
          <a:p>
            <a:endParaRPr lang="ru-RU" dirty="0" smtClean="0"/>
          </a:p>
        </p:txBody>
      </p:sp>
      <p:sp>
        <p:nvSpPr>
          <p:cNvPr id="19458" name="AutoShape 2" descr="data:image/jpeg;base64,/9j/4AAQSkZJRgABAQAAAQABAAD/2wCEAAkGBhQQEBUUExQVFBUWFx8aGBgYGBgcFxoYGxgXGR0YGBwXHCYgGhklHBwYHy8gIygpLSwsHB8xODAqNSYrLCkBCQoKDgwOGg8PGiwkHyU0LCwtKi8qLCwvLCwsLCwsLCksLyosKiwsLCwsLCwsKiksLCwpLCwsLCwsLCksLCwsLP/AABEIAM8A9AMBIgACEQEDEQH/xAAcAAACAwADAQAAAAAAAAAAAAAGBwAEBQECAwj/xABFEAACAQIEBAMFBQYEBQMFAQABAhEAAwQSITEFBkFREyJhBzJxgZEUI6GxwTNCUmJy0ZKy4fAkc4LC8RU0oiVDU5PiF//EABsBAAIDAQEBAAAAAAAAAAAAAAMEAAECBQYH/8QAMhEAAgIBAgMGBQQCAwEAAAAAAAECEQMSIQQxQRMiUWGB8AUycbHBkaHR8SNCUpLhM//aAAwDAQACEQMRAD8AeNSpQX7QfaEOHL4doK+JZZAPu21OgdwNT1hdJg6ioQNK6vdC7kD4mK+beLc+Y7En7zE3QJnLbPhKPT7uCR6MTWDiCLmrjOR/Fr+dXRD6kx3HcPYXNdv2ra93dVE9hJ1NduG8ZsYlc1i9bujujq31ynSvlRLSr7qqPgAPyq1gOKXcPcFyzca242ZSQYO4PcehkaDtUoh9W1KR/L3tsxNkhcUgxCdWUBL3x0hGO2kL8abeD5pw13CjFLdXwInOdIIMFSDqHnTLvNVyIatSlrxn2ticmHSJ2domO8bKPjJ9BVLB8+X7gKvcOYbR5SR3GUQTS8uIjEYhw85DXqUtOB+1DK4TEZis+8whgD128wH1pk27gYAgggiQRsQeoosJqXIFPG4cztUqUtOcvayLLm1hMrMpIe6dVBGkIJ1IP7x09DMjTdGUrGXUr5xxPOOLuXAz375Y7Q7KI9FUhQfUUT8s+03EWGC3ib1vqG/aD1VjufRvqN6zqNaBz1K8cFjFvW1uIcyuAQfQ+h2PpXtWzBKlYXNfNC4G1OjXG9xP+4xrlHpv9SF7juJ4u/mc4i+s7BFcKB2AQhZ+J+dDlkjHmw2PDKe6G/UpI4HmnGYZoW61wT5izZgQDuC3mDehOsHejvlv2i28QALnlbQMegPfvl9Y0/Gr1rqXLBJK0GdSuAaFOcOcxhJRCoYe8zbLOoUDq5GsdARvNaboHCDm6QVlgN687WLR5yurRvBBj4xSL4lz0bzw7Xbka6wFHqFJEfSvXBixfGdTDRBKkpdUE91hgDHwMVnV5D8OBjkVRyLV4e/4HpUpCYXm3GcJxC/e3MRhyfcdi8jSVUufI4G0EKd43h58PxyX7SXbZzJcUOp7qwkH6VpOxHJjljk4yW5YqVKlWDJUqVKhDO5h4yuDwt2+wkW1kLsWbZVBOxLED5182cT4g9+69262a47ZmPcnt2AEADoAB0p5e1q2Twu5Gwe2W+HiKPwJB+VIPEGK0ijyY10zVscscC+2XspJCgiY31Pr6TTS4Zy3gbYyi3bcDv5jJnfudqFPKo7BYY3ISZauM9PDji8NwyF7uFTKN4RBp3Ekf3+lC2G4Tgcfc8O3hL2FzHRrkjfNlIDdCVI0JGhFZ7ba2tjXZb0LcmrvCnu3T9nW4VQsLhT90uBlDR3gxPb4Cu/NHL13h+INq6NDJRh7rAbx6iRp6iqnBMZ4WJtsds0H4HStSeqOxUFUlY4eW+XLVtRKh26lhOvoDoKIzwaw/v2rZ/6Vn6xpQ3wTmK3cYqrKcvY6/NSNB661scY4i1pQVDtoTlRWLsBGgKg5RsJiSSoEEiklCWrTW50HOKjqvYGubOU0sqXtgm3uyySU/nQzMDcg/lto+zbmJrN1cJduZkuLNo6xPQCdp107x1JnvwXi13EZxdw72lA0zNmDDaNyQd5BPy1oP5l4McLkh5DA5CAQyEHNvOpkkg6Rp2mo1LFPcru5oWhoe1TiNyxwu81olSSiFhuFd1Vo7Eg5ZGomelKrlz7HYRWchrkSTlZsvoIECK2+fefUxfDMNaib10C5cg6WzbZrZ03Oa4Gj0UntOBwUGLZbDwrCQRkcNHlOklgwO40I6jUSzkjrXUXwNQfe5hJjuNYO8uW4rOI0IXUeoOhFA12y6O2VwyToG94r006GOxpjXsMxtg2UMkT5FXNAEmCdB+uw1IoJ474t0W7/AIcIj5M+YsxkCZ8x0BMTMSYHWBYKq0tvNh+IceT5jQ9jvE2u4J7bxNq6QvfKwV5I6eYuPlR5SA5V5zfh2IzAl7L/ALW3pJH8aT++uumx1B7h24vi6fY2xFtgyG0XRhsQVlSPwppNJHPkt9hV43iBxPEsQ7GQt1ra66RbOSB6eWfix70RYdtKWtoXGZvDRSM7PLtlMae638WbbUUbcEuvctGQQy6bydtwetczPFyepHVwtJaTS4jwlLyk7PGjCR8mjcfj2pbPaaxeCaq4bRukEEgGOuhH1opxuKu2LhQYVnYZfvM4ZiGJGjTrEfunQEGIrG53wpBRycs6N+c/WPmR2ouK8ctD6lNxmtS6DT5B4942FIYybX1ywdPkQw+AFK7gnDG4xiHxd8sLbuWVZ6EyFnoAIXTciiX2UXTbvKpMi7aIHaV1/IGs3AcTGDuPZC3FtW7txJCA2lCsxAzCCpC5Z3+Gs0ZSbhSFNCU2+gaYPljCqmTwLRU6EMitPxzDWhvmbkJI8bAQl23P3SkZHHVNT5SY06T23G7xS4xsKURrubZA0K0CfOf4IG372ggzFV+BYjGX2DXES1aXZQpB90HQkwRJjQR5Tr3qKdWbupbcwCdRfsQwOo2IgiDqDOzKe9MX2N46cAcOxm5hrrqw/lZ2dSP5SCQP6TWHzby+w8TEWo1EumglgDLidNgJHWJ33E/ZrzPcw/Fh4kouKbw3DCAZJFsidyGhZ28x70XHKx34hKGbFHIvm6+/t6n0LUqVKMcMlSpUqEK3E+HriLNyy+qXEZGjQwwIMEbHXevmjmnglzCXntXJzIYmIDD91x/Kw13Mbbg19QUN868mJxG1Gi3VByP0/obrlJ7ag69wYQUPKfDcnDVusf8A3GJIHcIhFtvxDH50cYDlBLF83LYy6CQHcgkbmGMCZPfp2rK5j4E9nh1jDEBWt2SGymQHaS0Hrqd61+X+YhibSFjkuxDDSSRo2WdJmZHSku0dyQ/CCajZt3cLnXXQRBiJjtJEj5RWNzHYW1hLhSQyrmDElmzJ5lksZMEd6u28qSWZjHVnO3wEL+FB3MnHhiC1pTFtT943eP3F7k9T0Hx0FJutN7DOmKeo6+0y4MdglvKPPbAf8OnfQkUs8Dh92IPpTJtYjNh/D0b7sAH4CP7UJ8UvK2Kui0uS0rFLa6/s08gJJ1LMBnJOssZokMndaF3iqaGBwfA22sW30JCeUwogNDEAhZiQOvQTMCi+0Va2NQREHXQ/EdRrSr4PzSlpVt3ZyEQSJ8vaY1iI1FGvB8ZYVQwuW20gFQCx1JGokk67Cs6m92xmMMdOjXx19bduAAoHyFKXj/F/tWKsuDKeDI3gg3LsH/CEHxBq77Qearj3DhlBQaZp3KkTHoCDQpYulFkR5VIHoCc35/nVaXzBuStLwPC4+/xP5k0w+B4oCwJgQNTp+NLC4ZBHcR/etngnNTWblzxZZXcs0bgsZYidwSSSPUx2o2bG5RVAcGVQk9XUbWB4jZe2FV1eBsNfr2NZPOGKX7HcUgARI+Mg114dzTbe0Db8S4I0GUjvuCBr6mltzTzW+LcpGRAxGXqSDHm+fSlYY3KdR2SHMuWEI348jxvYvMAw0Yb/AO+1F/KnOGXh+JwTNHmD2ZPRmJuKPQMA8fzt0FL6xck1cwj5LqN3P/8AJp+SuLRylzTD/gFwqZPw+BE6fODRbwPFqymJLbkBWkDvtt/Y0u04uEtEhh+1UgfBbk/LUf7iSHgnOCFMoDk75d9fSubKPVo62OaaphfcxYUE0G8ZxK4l2swcqrma4ADkJKhVAOhJkn0hZGorO5q5nvCAFyZtid4/vVLlXNkv6knyTvqXuLBnv5Rp1jSawouK1EnNfKgot437JcwpTU2mGnVgRBUepUNr3rTHgnE4wgK4N3xBIGge2rTr8/xoT4xiy15QsDwiTPdoCifhlMfE1mcJ5hGHvtcuHQ4d9CYzPbZSq6/vFM6j1YUxg1NV6i89Md2OTh3FbJREDrMCBIk9NBVu9isq0Gcs84YMgKl05mmLRBDDTUZY1iN9R61Q9o3MmIsWFa2uQXHyBjqwlWaQNp8p3+lFfPSi56F3o8j25r4749nHWrbhfs+HDtruzNOXv7iEH/mD5C/KL28TbKPHiIVdT1DLGV17GRQbheJvbW6syLy5XmST5w+aZ96QdTPvN3kWOF402byum67+o1kfh9YplQpGeG4x4pVL5XzX5/Y+meX+ZBiRDKUudRup9VP6H8a26XvKmCv3rVnEWgArgOpLASD3A1HYiKYIoiBcbjxQyf4mmn4O6OalSpViJKlSpUILfnUs15h0mhTGYu1ZtxeZVUtpO7bHQDUwYMijnn2+mHm45gEgCBJZj0A6n8tzApMcUxQu3DcuRJiFmQoj3QYH+pJ0rmQwylklfI6HapY1XMY/KnFcFdIQXDcdRPnD6yTEM4hvgDpQfzfgbtrGvCnw7jyhAOUyASJGgbNm07VY5YvC3hhkAzXrjanVEy6eeNpUCF3JPaTWonGnV/s5y31AYucxzIpbyKD/ABAGNdRlB0mmJYNu6NQg5wUk7fL18PrW78DJ4DiwSEO4J/39PyrF5uwvgYpwD5XCuO2sgj6gn51cfBvhsRmMtbYgq5iZ6q0bMD9RqOsevNWC+0XcMAHIkh8iNcYW5QlsiAloE6etChGpUAyNrZ7UUuX+XXvlWMkZc0LlEISQXa5eZEUDfy5zqPLRryeEs6WbbYx2fU2JazbXbXEXQltyPTX47152eIDFN4CcQXE7E4HiGGW14kEMArBFg+XSAw7iK7cftXAyDFYrCsSNbdx7gsDT3MPg8Oc97oJuEz0G0v8AZRoQ7aV7MxeeuDJfxTXVxODs3fKCjYpCxgRDIqyh9QWnsN6COIYe5ZIDqQCYVgDkaInKSBI1GsfrTYwVq8E+4GJVQT5cHw+zhE11nNjNTr1FCXPWEzKTdW6L4Ga0LmL+0PlDKbpuKvksQusKYMgbgCo8a6EWSXUFeE8OfEXQibncnZV6se/TTqSNtwaf/wCaWXBC3r+Y6SfDj6BJ/Gs72fWP2jDVmcKB2CrmJ9PeH0FHdpyjjQ+YHXaAIMn+wrPWjo8Pgg8eufoc8J4WmFtm0FkAQP0P0oB5n5HC3GvKxCMSzKImTr5Sdtdde9MK8l0nRlIBPlCwSI0kknYkGRqdazbmdmdbi5k2kaKdU6EkjRiPl1oCwST1Y5bMPLFGaoVuL4aLDZQ2Ykf76CvBX84/lE/Uz+lEXOXDBZfOuzExrPy17aD5+lDlxMknQydPX+29FXLc5mWGiekIsFwW6VUG2SHWRmA7rMZtCdYMbfGt7gPCfBfOYkaHQdNdY+I/CvbD8bt3MOhfxJXMi2bYAm2wlmDaQ2kBgQQZOpKx3wF9XdfGDW4UKCASpgLAfzFQnT+LTSNaRlbVfg6mPh3HfS35/wAbFnmLArjrakz5MpDLAbKSF8oPvDae3lrIxHALaXrTWbo097OSr6MD92AssYmdogHbWiBkEhLDnEupHmglCu7E6lQAYESNZ3iqF7CEXFz3LPWfvlJEkksw6CSdFn+w1S2C44Rm3q2+/v6HXFNbs4x1jQYcfXzDT1oK/wDTnxDoq7lnUz0hbbGY9DRTixnx1kkoyhQuZJKnJljffVtfUVV5ewTML5WPEW8wGuXMCLWfISR1SPhPY0fhY3OhHKtmja5P5I8C8t5nzEAiAIGsa69enzNGHOnABxHBmzAVswZG/hYdY66EgjTQnWs3lqzfJhnBHpqBsZza5j0gba+lFF8+EpiSYMf+T3J3MUfJhnGTld/QqEe6rjXkz515g5bv4G7kvIRPuuB5GHodpHVdx8688Gu5/wB7GnhznwYcU4eRbANxPvLX9ag+U/1CV9J9KRWCua/79a3inqQnlhpZ9I+yjFeJwnDzuudfktxwv/xii6lv7C8dnwN62d7V8gf0siH/ADBqZFGAMlSpUqEJWTzJzLawFk3LpJ/hRRLO3Zeg1jUwBOprWob5w4MuKQI+mhyns39u/pWZOlYTHFSlTEjzXzTcxl/xLsO58tu2okIpOiKAJZiY7kmOgAGxwr2cOlr7RjVM65bII8oAOrxpmJEZNh1kmFJeW+R0wWJzyLlxmOUka20Ua77MW8pM7fEii/mG1/wbjqVP4kmlp5NSkkH0aWrFauLt2rlx8IFyiwX8Hwh53JYZrjADUFSMgjbsdavBOItaw+IvphCDnEqMxknUwGGYICZgT7x7ad+HYC9eZkseRkZC1yJJtFr2ZFkEFg2Ux/Oe5mWeZbl0XktstlrBZvP5luBCVKuNx0nKdyKVxZJR2jvyvfp51zv1aDLH2b1Y3Ut+fX6edePoYnGbl6FN8nM2qosC2noe7fWNdaKOWcJ4+ItBhICMx7aMoAPz1/6aEeOlnv2nZwTcRHyKfLbzASq6nSQ34CSQTTH5FQIr3SrEABZEQABmJMkH97pO1M5J27RttTlqV157v1MXn7jiDEthLiWL1oqCTfzDw3OpK3ElllZBMaZgZ0rrwTFrbATDXbdrvb4ZhmxF06QA+JuBlB9YHx3oE47xI4rFXLi6l7hKkaGM0JHqBlFMDg/j4hFUf+oX7ZAYJhra4PDwely65DMx95shiTTOKTa3Ec0FF7HGOwdtGDYqzbncNxTiBa4e5Fi1mQb7flQvzfxe3kW1aOBFtiWP2Oy9uVGkXHY+dSZ0A3X5EuuYhcK5t2Rw/CXTplso+Px5JE+YgCDEHXNqd+695sVnxtwXHuvAEte8MXIGkEWiVAzBoAj1Ek0ST2BxVhzyPwpbGFVpg3QHJOhl/wB3XQQoUabkGucTxEpjVzOMrWBABH8dwEnU90n4jtroYQ6KuUspWNYCgRoBJ106/Cg3mrh908TQolwp4WVSilohWBzAAwuZlmRsdxuM8tjsP/DFPmHP2+FXfbp8Yrxu4sTqCSdACRsB5vpFC1lcRbGq3Suby5j5oPmUMRKgQCCdwWOYHyrVniOHZzIt3AAGkL4hIOQ+YuZX3oOkgkCesm7FXq1GY8TX+rBznDFFntWw2coGa4dtWIhTJ/dUA/8AV8hlYm7nS2VHu79twB8674vAlGuSMrFjtMFcxOk/u9R179a6X4W2EXQsy7bgRqY67n6UsxPLqc7YwuA4S1dFjy63LJUeYAeLqS5j3dBsYBn1FbRweHWyyrn8XMFDkmAzbLlG/utoFJ6dqEOXOINZsLldlKggZLIaFzFtzcU677bmtfCcZCgHxFUqZANkB5ExGU6iSY10JnekZLfqdKGbJFKslf8Ab9Nk/wBORQx3CLniaXEuKyiRmOUMh6gkCdV3jXSrScFZQMtxQesFF/AgGse1iScUFzFldyxlArgEHygZzoDtr22ok+yLJIOp1IIYkR0Phq2nwrfJUZ7RZG3J734N+/2Zh8cFyyLcmfeIOZCQdP4CflPetbgFkLhrdvq4BaRqrMCxOvqR+NeljEW8K63Xtricp8qOLyKHOzEvZCmD031kAkCrGEvF2d2ABYzptrO2p8sbanTqaPgrvV4CXENqS8P/AAJuVMTnG0MDqD36j0PpWlxHU7jpv03O/wAqyuCXcty+QJOjR3JVRp/vvXXi1zwl8W6wBEkgawFB0EbnT8qZW6HJu8jfvxMnlLmHw8ffwVxgWHnUj3Z/fRfh5Tr3btQT7TeXvsmP8RRFrES4jYOCM6/U5/8AqPahWzxa62KF9J8c3M6gAk5ifdgatI0IG4nvTs4/wtuKcKJa09q6E8RBcUqy3FWcpzDYiVPoaUl3J30YjKXaJmD7C+K5MdfsHa9ZDjtmtNH1IuH/AA08K+WeSeO/ZMdhsRMItwZzMDw3GRifQKxaO6ivqYGmUJslSpUqyiVT4lazLHXcVcrM4hiIn4UHNLTEJjT1bGalkeIHjUiPodR9Y+lWuNqDZcdIiqWFvyJ6gz8/9RVbmbEF8MyqcpYQD2LaBvkDNKKS0tjck3JCj5kxr2FW2lwo90szhDB8IjKFb0aW/wAMzIFWuXb32z7S2JNsBcPla+2VGGeECu2gYHKxBaTmnUzAq4tbWLc3AMlixYBEAeJcWbihix6kWwRM7xvXoON4dcOLWHuWrFst4jpeDXXZ4WATI0Urp30OlWsL7KMUu8+u22+/8JfqXOMnkU+j5brl60YOGw6m6AtxLmSYyg7Zpkn8Y+O9Nq0PA4SxXRntad81zb5ywpY4DFB3cm6ragKAmRczHSPUgMBTqt8EW+lq08+GmUuB+8FBAWRsJgn+mOtbnFyyOKN3GMb6e/N/cTPAuWPExChQDlKxJhS2YQu2oGgPzprY/k8taJIGJuKuVlxGKvrYMCCcltfDIidMo+VbeE4FYUnw7KJGnlULp6ZRV3G4ZmtlFcoGnYA79idu9GjjywunYlkyRmxYrZu2R4bPawdp5zrgcOLZYAa/f3CW2iXVJ03EGlXzGES9dFlcttj5VJJMQBqx1Yk6knqa+gMdy9iMQUDZTkVhJK5JK5QcqgFttifSe4ZxP2cW1ctdfPJ8xHl3mI30nv1FVCWWbdrb9DTWNLZ7ntwwfc22XzBlVhJ0hxJY9ABJ+mlaajeDBOqfiY+f61j4Lg91bFuxnlbQykxqVzErIOmi5BEwYPwrQsIoclmcHZVOae2YwdZ11IjU66UdwrvHVhkcoKzOxvHGuABM4cNDAhdNxGhOob4+61a1rK5VsxJg6jSYO/wOv1qriRkuB0ygaB4YEx0b0OwPxHatVNddP/EUJyck01pS38wz7ot+erIS+q5YDTEesEfh+VDdjMlzO1syCCodW90MehiRII+II70z+NcMS5ibWf8AZh7ZcfyFgGM6fug1t+17l63ksXlVVKg2YEDywWQLqPdho06n4GtNRfvazn5VWRX1B/gz2HaIsQ9nxBufBcKD+9KlZ+DAiqXgEYS23kZ2uFTdzTbUSD5pgN194HQGOlYWCsFAFyA5ZIAMwTrtMEmY8wPpqNLRAKnyvM6aiZ1gHMDJifyAFLONDCnPxv1L921bfEz4Zt2bd5EbsxLhCApMKO8bA96JsLg3TiBs3bNrwGLRKW4CZSVZW97NMDXqT8QvjjJaQ5ZWIMFmM6QIA30G8g6Vrki5FwucxCMYXP70/tGMnNptLHuBtVPYke9dpttVyv15l7jmEIw99blgKVZQrojDctIBmGBUSP8AUVmcDx7i3luZsxgqW3ZGEq3qCDv1mdZo55U5UsXrV3EYvK1hJiQUWFEuzaKSnSDpoZrKxfF04himuCwotEgJmYo5VVgMco0Bj3e0D4N8MqepnP42V3GC8t9t6rz+pa5e4nDvpJZU0nWQboEf4QPnW6mH+1uAUPh211zLo9w7g5t0WPmSN4g+NgWraAhUzDaEEyNfLGsjfeuOLYq+FQtNqyx8wT3gCIBLDQA76ajTUzoTFOUv/mvVg+IyxpRySpbX9t/BeJSXD8L4Hmuwi3G6mWYA/uoNSFnoKBecfavexgNuxNq02hb/AO4w7CPcEfPXpR3ieAWHV18NWV5DTu3TU7zEazNKXj3Kj4K8UMtbOttz1A/db+YD67jsBLGruW7Gc2Ps13eX7+/Mz8EB1EiII9CIr6N9l/H/ALVw9FYk3LAFpySSSABkck7lliT3DV89WLYH+/nRXyPzh/6diVckm0/lud8pPvfFTr/i70YRZ9EVK4VgQCNQdqlWZI21D/E2P1NENYfE01HxpTil3Q+F7lPh9mRB6n/f6VWxuHOUkQSuoBMKT0kwYHyPwO1aCCF07/6UveaufL2Gxarby3bTBkyTHnVlUkOoJDK0iB1zA6wQsoKSUPEZ1bNvl7QIYnEWmS2ExLZSxJtKjXLgfQwNxcQaww8syRvp6Ym/dCEm7iUUCfvLNonKASYK7HtMaxXmMcSxlxZe4AWt2LYa+5jViQMtoMTmA0gEVbwWFPnXwyodBJe9nuqs7OpJym4MxBUnYT6dBtQW7DY3pitT8Or9OT6een1KvD7iYrHLYyqLaOGBBhjkZIYzuPfBEbN3imNxD2jW8DjvAuIWtNZVjcSCyuWcRl/eWBrGokaGdM/AY/BYLDYd0C5ryozMIa5DKSXcjU6jLEwJ00WKXHGuPG/ir1xrbD7whQSJUAKFXbUwC3bUQSNxYIqM9+Qrng4Q8bY5cN7RcGNJukd8mn4mfwq9Y56wLPl8bK0fvpcA+pXKPrSHs8Yf9239SSZ9AB/v5VYPGCh+8Q5huB8d9f7V0Lh4nPanzoeXMXN9nCYVr3i228pyKrqTcaDlVIOsnfsJNCuM5+wN0a3HWUh7b27gYE6gaKVYjX3SaW2Kx9u4FaOuo0zb7QNq4tYV8UyMiwHJUSVAzL3J0E6gA6mNBtMeldS05c6Dbg3NSXkYwwVWygsBmYhQdgTuD3+lZ3E+OgvlIgmOnlXsd9dK8uC8KuWrbErs2us+9lgQDOsqdJ0rriPCa6EbyOCJkHNPY9NunqKXSpvc9DwrUMafU07eGbwkbTzaEwf3iIKxp6ajXNM6RWhwvFmIJzesEfKuLPDbIIgkgnbMQsjqPXpoa5xDoj6ld9NcpHeZ/OlXOUJ6Fb9Nvfqg9an3j14qAsPuBIJA1gxr9RND3tB5ga6yC54tvwLYRC4IS62QF3tMIDPMDcbRprRBfcFh5dJAknTp+EmO1G3BuGriOHG1cVbitnADgMupaDDfGj25wWoU4taIKXvexbYzl8nKyESFjKdojUAjaesgzXjZ4Tfdp27ucpYEae8PM3T3pMDeiUppXFgxNLNHYnw+OXeoH+XLareawLT28UysA7OJIhzmssoUqYmCGnv1r34VhrakW82UEhd4KxLQdTPnW2N4OtduM8CW64uBmt3QNHUkERqNj09I3rLs8iYhgbovLGaVmSNIBzgBf3jGk9PhWZRXOznZMKxvvp1y2+78/LyN3ifGPG4dbwllsq5vP5Sv3YYkLM98p6zGpGtZdsC3MaLsPhA/SKIuXvZk+Itq+Mvg22X9jZBUH/mXCcxA/hWAepI0rw5h5NOFeyqGQ7NpuAFCGIjXTN8hT/DJrZ9Tkcdmwx72NNJXz6yfujz4Bwu4LgcmWCz5tcsrKqBMkBVUlR/FRdYxpe0UcGHUgTA0iIgicu+pA/Khrg/GbYuFmuoCXLTqRGY6dQrQImNRl1FWMdzSoYG2Wunb3WW3MakSJnUdBpOutP6Hyo8y+IjG5avf9eRLCm2fCYyysYjqse96dB8dKEPajxhFseASDdZlYAbooYSxjaR5ROpk9iRkc5c/XnvPbT7plGQuhg9GyjSdJI337UGWwWVmJktMkmSToZJOpO+tKZa1bHb4bPOWKOtdKT6106+Hjvz8S74+ZJ6mP0ov5N5FuX76C8jiy6zmAMQVEEN096RHbp5sufytyRc4jZhDldGUyfda05ZSdOqOp031MjY19Bcq8KOGwdm0ZlECmTMR/v8A8ULmb5GhhLOS2qwBlUCBtoI07CpXtUqzJKpY7Bl4Iq7UrMoqSplptO0Z1rhvfasLivs7wlwB/CVShLqUlTnnMScsTJAJnc0XV1uLII7isLFFcjWt2KhuWVgofOvZtZ/qnf51Tv8AAbYUA2kiQNFA0WMuog6dO1GJtamvHieBi3aMe8Cf/kf0ikm20dS1aT+gOcJ5Rs4l/AINtTmbMhOZSQSWXMSJJPUEa7UW8J9leCsWjbZWvyuXNdaXC9lKBco+Fc8oYWL7t2SPqR/ai+m8O8bYlxM3q03sgD5i5Gwtk27lqwluCR5R1gQR2MA1l47lS3etGQJI3gT9aYPHLGew3ceYfLX8podtj7uhZrUgmBpwFdheTVKyGaDOnyim/wAqcmWcHYC5Q9xlHiMwBloWRt7siQP7msflbhoe4oI0TzH4jYfWPpR3RcNtWwfE6U9KPK5hlYQRoDOkjXbpSY9p/Bhh8erAeW9bB9SyeRvoot/WnZS+9seAzYazdAE27sE9kdT/AN626OBxypgHw1rj4iyuaQzQRA18p0Jid+u+tUeHc151DFDMSIYxBM/Ix9TrpMVo8ttGKw57P+hoQ4Ck2lP8g/IVXQeWaalSY7+Q+GDFYVb7ggM5gEmYQ5dDpAzBumtHCIAABsBFZ3LGD8HBYe3EFbST/VlBP4zWnViWXLLJK5MW2Mt5WZezEfQkVXte/Hcf2rR44kXrv9ZP11rNs/tB8D+lKPmewxS1Y0/L8HOIt60T8G4ezcOCqAXYsBOmni66/AD6VhmzLUacvLGGtj4/5jW4xu0zmfEslYo14r7Mt4HCC1bVAZyiJ70I+01GW3ZvIxBRmWIlfOu5Hfy6fGjWsHncKcDcDdcoHoxdQD/f0mmsfdao8vxK1Y5fr+RULxl1AVVUMBowBJlu5YnSCem4Fdn4g6o1y8xZbKlgBoNANABAkwBXdcNJkf7jSrOM5Qv47ClLAUjOuckxoAWEeuYW/kTXRm+zhqPKYXPiuIWJvb8IV3CeB3sfiRbX37hZi0GATmY/Ugj+8V0wXDXa4ttYbxCApElTOxECY17U6OReR2wuPBKytsXBnIIBKsAMo6as/XURW3x32eC/jsHcRba2MOHzAEhpi0EywOmTeR865R7PZGvyTywMBhVtmC+7EbZiADH0n4k/CiGoKlaMkqVKlQhKlSpUISoaled94UnsKhEC7Df417cdSEsr2X+1eapmIH8RA+prz45ic96Bsun0rn/6s6f+yL3K9uGun+kf5qIKzuBYbJaBO7+Y/Dp+H51o05iVQQjmlqm2dLySpB6gj8KEbB8lFOPu5bTnsp+vShVR5dKDn5oPwy2Zrcq4XLbZv4jA+A/1JrcrxwmH8O2qjoI/ua9qPCOmKQtklqk2Shj2lWA/C74PTIw+K3EI/EUT0G+1nFZOGlZg3LttR6w3iEf4UatlR5oUbYprVvOp1UGPoR+tUOA4bOVtDTOyoP8AqIUfnXfHt91HetP2fYYPj8MD/wDlB/wguP8ALV1sNN07PoZVgQOlc1KlUJgHzGsX7vxH4qprNwVvM+nRSfxFbXNaRfb1UH8x+lVuVLAe+ynY22B+eUUq13j1mLJp4VT8Evsegt0ZYGzktovZR9YoOVSCVO6kg/EGKKOC4s3LcHdTHyjT+3yo0Dl8em4prkaFYfOgH2K5PdfqXUfrW5WBzwf+Ccd2T/Op/Sjw+ZHA4l1hm/J/YXlq3G1MLkiyFws9Wdie2kL+Qpe2z+dMPkdSMGgO8t/mJp3ifkPN/B0u3f0f4N+pUqVzz1ZKlSpUISpUqVCEqVKlQhKpcXuRaPqYq7Wdxz9mP6h+RrE/lZvH8yMmzcyuD2k/RSR+NZOHBuXI/iaPqat4h4BPoanK1jNeB6KCf0H50iu80jpN6U5BiqwIFc1KldE5RncfeLJ9SB+M/pWRgbWa4g/mn6a/pQ3zrx98NxIgs5smwCbc+UN5jngmBARh868OD+0RDirVtbTHMV8zMoXK5CyCJk+bb5SKWyK5oaxySxsadSpUpkVJS+9sgnDYf0vz8/CuD8iaYNLD20Y8j7NaBG7ORpMgBRPpq30PypugmNXJCz4sYtj4j86IPZhazcRw2o0Zz9LN3b5x+NYF6bhCkxodupymB9Yrb9m6/wD1HDgAHU+n7pM7ek/Ks6+Q047Nj/qVKlbEQP5rH3//AED82rw5LX/iW/5Z/wAyVd5oT78eqD8Gas/l25kxa/zAr+E/pQH8x6SD1cG0v+P2LnGEyYh/5ob6jX8QavcuXfOy91n6H/WvPmqzD237gqflqPzNePAbkX19QR+E/pWuUhZ/5OFvy+39BVQr7Q7h+zoo/euCfgFY/nFFVCPPtwHwk75j/lH60ziVzR5njXWCTApNIn/e1H/JF6bLp/C2nwYA/nNL9rRBjcf+KN+Qrulxfh+E07xC7h5z4TKuI+thbUqVK5x64lSpUqEJUqVKhCVKlSoQlUONj7k+hFX6X/tlxty1hENu46S5BysVkROsdiKqStUai9LTPDmbjiYWz4jzBYLpqZMn9DWl7NuOWsUt42sxKFQSRA1DER9D+FI48QuXi/iM7Dw2hWdmAYQM0MYnf605vYrw7w+HtcjW7eY/JQqAfCQ31oUMKi76hZ53JV0GBUqVKMAE37WMUV4h5VzEWVEd5L+h70JctY1ji8IAm72hAH7puL5lB8xEbDXTUk6k7vtQxQu8UuC2ytlsqunmAdXEggAyRqIgmawuVrTnieEDmWNy0SY3GcHVgPMYEZxMnSTqay0i0z6RqVKlaKJSv9teF/8AbXP603/pYaR6HWmhQL7YsDnwCvH7K8rTMQGDJ+bLWZcgmJ1NCgsMcw9AW+ik9fhRp7GMJmxdx4MW7W/YsQB+AagdICXCQDCEb/xEL/3U1/YrgwMNeu9WuBfkigj8XNDjzG8rqLGNUqVKMIA1zUv3ls91P4Ef3rHwCH7Taj+MVuc1praP9Q+uX+1VOC2JxCGNpP4EUGSuR3sGTTwt+T/Jf5tH3SHs/wD2tWNwu/lvWz/MB9dP1ok5hsZ8M/cDN/hMn8JoKW7oCBJBn6VJ7SJwK7Th3H6r9Rj0Bc/Xf+IQdrcj5s0/kKOcPeDorDZgCPgRNLfnnHBsW0GcihPmJY/nHyp3h1czx3xWfZ8O0/oY7vMdNP1FFXIV+LzL/En4gj9CaDfHzHtFE3Jrj7Vb7kN/lNPZlcGeb4CdcRFrxX8DGqVKlco9uSpUqVCEqVKlQhKlSpUISl97aQDgUBB/a7gbeR9D2B1+gpg0G+1XEMuAKqB53UEnYLqZ+oFWiMQmHaDcJJnIfU6svcidJ6jWKdnsT4gtzh7WwTmtXWDAxADAMCsa5Trv1DdIpIKohpJ2J0/lyMAO2onXsO1MD2Tc12MLeveNeIW6iGWOgcZhlg6s0RqJ0yjppGQeFVeJ+J4FzwYF3I3h5hK58pyyOomK68M4vaxNoXbLrctsSAy7EglT9CCKt5qoh8tW1ueJca4rZx76vIY5iJJ+MzOs7jvWnyjesW+J4Vs+W2txSS4OYNB0bQKDmI1Gka70ec6cp57OJvqALmHMf1WpLQY3jykdvN3NA/BlVBYLHMmY5ipGgz2yZU+8wZWIgjKM06kmgrJatm3GnR9H1KqcL4kuJsW7yTkuoHXMIaGEiR0NWM9GMHehb2mrPC78R+5v/wA1KJ5oR9qt/Lwu6JALMgEneHViPjlVqp8jUPmQkbv7O51ED/OtOD2M3AcDcA38Yz/gSlNiMLKP5hBAKtOhAcA7fPSmT7H8aoN22pAzAOE8xjLoTJHXMPXShR5jmbeAzqleeaqfEONW7HvsASJA6n+3aTRW0lbEkm3SBHn7i7G8LSqzIiy+Vl98nSVaJgQdD1NZPIHF2TF5SvlulgzHLOpZragDXMogGYj1J08sRjwUuXbnvFizfnA+sfSsj2Xzf4qC+1tLl4CTlDEqkx3+9OtcyDeXJrXv2jpyj2ePS/Ad7rIIOxpPc08caxevW08VQrlQy2sxgQCZAPWdxTea6AJ6DWk5xK7ntvcYQzFmb0JJMUxxM60xXUDwjktTTDP2V8wvi8GRdjPZfJIjzLlVgTGkyWHyFCnEUBv3iRr4rz/jatL2FPOExRO5xZn/APTZ/uaocUA+0X+v31z/ADtXW4PY8p8d3hF+bKVyzrpE/wDmtLljE5MTZY/xhY/q8v61S0kev6f+amHuZLgb+Eg/Qg/pT8laaPM459nNSXRjkqVwGmuCa4x9DO01xNcTUmoUczXNcTXFQh2qVKlQs4Y0Mc7Xy2EuKBrKn6OD/pROwqhisIGEEAj1qFqr3Pn23y6wusR4DZyR4ed5IfQhSqAByCQNSAY0MUw8F7IMEpmbp/qafqIj8KLbPLthGzLatht5CiZ+MVoLaq7YfLPFt2SfrT/B14Tw63hrK2rQCog0AAG5JJ06kkmrD3D0IroFqeHNULGTxO0Wt31I/bIQ0azKZNoPSkSOX73iEEC3lmM7KNyTAUS25J2jWvov7LNdhg6zTXymr8SjypdP2LDhgAwtKGgQCwEEiehOvzrWzCui2a7+FWkUcEigz2lcNv4jD21sI11lu5iFNsGMjrP3jDv011o08KuDh6pqy4vS7E5yvyHce6RisO9uzlMguo1jSPDcnemDy/yphsE5eyrBiuUku7aSDEMxHQVv/Za5+zVFFI3PJKXMi36GOc+XWxWR7Ry3kBCtnhYJBhxlOYSJ6UUDDVDh6jSapmItxdoV+I5Nx98Zb1ywF7gux7xBUD8a2eR+R/sF57rXQ5ZMgATLEsGJksZ90dqNTha4GFoccUY8gks05bNgzz8l84YHDyWVwzIBOdYYZfqQflS4vfa7w8P7NdUMRmMOFH8xzDoCepp2NhZrzOCqp4YTdyJHNKEdKAvkLhtvhuHuJ4juWc3HLKFE5VWFUEwIUbk/LasbiWHe2zXWylGYtKEmMzTqIkHXemW/DwRqJrFuckYeSch1MnzvE/DNApvDLRK7/b+jl8bwzzw01b+tV+zsXg4rZzRnE9tf7elafDsN47RbKT6sI/uaKV5FwoM+Ah+Op/GtPB8JS1oiKv8ASAPyph8S+hzYfBobam/foX8I7KihjJCgEjYkASathqqqa7hqUO4lSosZqmavENXOapRo9c1SvLNUqi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hQQEBUUExQVFBUWFx8aGBgYGBgcFxoYGxgXGR0YGBwXHCYgGhklHBwYHy8gIygpLSwsHB8xODAqNSYrLCkBCQoKDgwOGg8PGiwkHyU0LCwtKi8qLCwvLCwsLCwsLCksLyosKiwsLCwsLCwsKiksLCwpLCwsLCwsLCksLCwsLP/AABEIAM8A9AMBIgACEQEDEQH/xAAcAAACAwADAQAAAAAAAAAAAAAGBwAEBQECAwj/xABFEAACAQIEBAMFBQYEBQMFAQABAhEAAwQSITEFBkFREyJhBzJxgZEUI6GxwTNCUmJy0ZKy4fAkc4LC8RU0oiVDU5PiF//EABsBAAIDAQEBAAAAAAAAAAAAAAMEAAECBQYH/8QAMhEAAgIBAgMGBQQCAwEAAAAAAAECEQMSIQQxQRMiUWGB8AUycbHBkaHR8SNCUpLhM//aAAwDAQACEQMRAD8AeNSpQX7QfaEOHL4doK+JZZAPu21OgdwNT1hdJg6ioQNK6vdC7kD4mK+beLc+Y7En7zE3QJnLbPhKPT7uCR6MTWDiCLmrjOR/Fr+dXRD6kx3HcPYXNdv2ra93dVE9hJ1NduG8ZsYlc1i9bujujq31ynSvlRLSr7qqPgAPyq1gOKXcPcFyzca242ZSQYO4PcehkaDtUoh9W1KR/L3tsxNkhcUgxCdWUBL3x0hGO2kL8abeD5pw13CjFLdXwInOdIIMFSDqHnTLvNVyIatSlrxn2ticmHSJ2domO8bKPjJ9BVLB8+X7gKvcOYbR5SR3GUQTS8uIjEYhw85DXqUtOB+1DK4TEZis+8whgD128wH1pk27gYAgggiQRsQeoosJqXIFPG4cztUqUtOcvayLLm1hMrMpIe6dVBGkIJ1IP7x09DMjTdGUrGXUr5xxPOOLuXAz375Y7Q7KI9FUhQfUUT8s+03EWGC3ib1vqG/aD1VjufRvqN6zqNaBz1K8cFjFvW1uIcyuAQfQ+h2PpXtWzBKlYXNfNC4G1OjXG9xP+4xrlHpv9SF7juJ4u/mc4i+s7BFcKB2AQhZ+J+dDlkjHmw2PDKe6G/UpI4HmnGYZoW61wT5izZgQDuC3mDehOsHejvlv2i28QALnlbQMegPfvl9Y0/Gr1rqXLBJK0GdSuAaFOcOcxhJRCoYe8zbLOoUDq5GsdARvNaboHCDm6QVlgN687WLR5yurRvBBj4xSL4lz0bzw7Xbka6wFHqFJEfSvXBixfGdTDRBKkpdUE91hgDHwMVnV5D8OBjkVRyLV4e/4HpUpCYXm3GcJxC/e3MRhyfcdi8jSVUufI4G0EKd43h58PxyX7SXbZzJcUOp7qwkH6VpOxHJjljk4yW5YqVKlWDJUqVKhDO5h4yuDwt2+wkW1kLsWbZVBOxLED5182cT4g9+69262a47ZmPcnt2AEADoAB0p5e1q2Twu5Gwe2W+HiKPwJB+VIPEGK0ijyY10zVscscC+2XspJCgiY31Pr6TTS4Zy3gbYyi3bcDv5jJnfudqFPKo7BYY3ISZauM9PDji8NwyF7uFTKN4RBp3Ekf3+lC2G4Tgcfc8O3hL2FzHRrkjfNlIDdCVI0JGhFZ7ba2tjXZb0LcmrvCnu3T9nW4VQsLhT90uBlDR3gxPb4Cu/NHL13h+INq6NDJRh7rAbx6iRp6iqnBMZ4WJtsds0H4HStSeqOxUFUlY4eW+XLVtRKh26lhOvoDoKIzwaw/v2rZ/6Vn6xpQ3wTmK3cYqrKcvY6/NSNB661scY4i1pQVDtoTlRWLsBGgKg5RsJiSSoEEiklCWrTW50HOKjqvYGubOU0sqXtgm3uyySU/nQzMDcg/lto+zbmJrN1cJduZkuLNo6xPQCdp107x1JnvwXi13EZxdw72lA0zNmDDaNyQd5BPy1oP5l4McLkh5DA5CAQyEHNvOpkkg6Rp2mo1LFPcru5oWhoe1TiNyxwu81olSSiFhuFd1Vo7Eg5ZGomelKrlz7HYRWchrkSTlZsvoIECK2+fefUxfDMNaib10C5cg6WzbZrZ03Oa4Gj0UntOBwUGLZbDwrCQRkcNHlOklgwO40I6jUSzkjrXUXwNQfe5hJjuNYO8uW4rOI0IXUeoOhFA12y6O2VwyToG94r006GOxpjXsMxtg2UMkT5FXNAEmCdB+uw1IoJ474t0W7/AIcIj5M+YsxkCZ8x0BMTMSYHWBYKq0tvNh+IceT5jQ9jvE2u4J7bxNq6QvfKwV5I6eYuPlR5SA5V5zfh2IzAl7L/ALW3pJH8aT++uumx1B7h24vi6fY2xFtgyG0XRhsQVlSPwppNJHPkt9hV43iBxPEsQ7GQt1ra66RbOSB6eWfix70RYdtKWtoXGZvDRSM7PLtlMae638WbbUUbcEuvctGQQy6bydtwetczPFyepHVwtJaTS4jwlLyk7PGjCR8mjcfj2pbPaaxeCaq4bRukEEgGOuhH1opxuKu2LhQYVnYZfvM4ZiGJGjTrEfunQEGIrG53wpBRycs6N+c/WPmR2ouK8ctD6lNxmtS6DT5B4942FIYybX1ywdPkQw+AFK7gnDG4xiHxd8sLbuWVZ6EyFnoAIXTciiX2UXTbvKpMi7aIHaV1/IGs3AcTGDuPZC3FtW7txJCA2lCsxAzCCpC5Z3+Gs0ZSbhSFNCU2+gaYPljCqmTwLRU6EMitPxzDWhvmbkJI8bAQl23P3SkZHHVNT5SY06T23G7xS4xsKURrubZA0K0CfOf4IG372ggzFV+BYjGX2DXES1aXZQpB90HQkwRJjQR5Tr3qKdWbupbcwCdRfsQwOo2IgiDqDOzKe9MX2N46cAcOxm5hrrqw/lZ2dSP5SCQP6TWHzby+w8TEWo1EumglgDLidNgJHWJ33E/ZrzPcw/Fh4kouKbw3DCAZJFsidyGhZ28x70XHKx34hKGbFHIvm6+/t6n0LUqVKMcMlSpUqEK3E+HriLNyy+qXEZGjQwwIMEbHXevmjmnglzCXntXJzIYmIDD91x/Kw13Mbbg19QUN868mJxG1Gi3VByP0/obrlJ7ag69wYQUPKfDcnDVusf8A3GJIHcIhFtvxDH50cYDlBLF83LYy6CQHcgkbmGMCZPfp2rK5j4E9nh1jDEBWt2SGymQHaS0Hrqd61+X+YhibSFjkuxDDSSRo2WdJmZHSku0dyQ/CCajZt3cLnXXQRBiJjtJEj5RWNzHYW1hLhSQyrmDElmzJ5lksZMEd6u28qSWZjHVnO3wEL+FB3MnHhiC1pTFtT943eP3F7k9T0Hx0FJutN7DOmKeo6+0y4MdglvKPPbAf8OnfQkUs8Dh92IPpTJtYjNh/D0b7sAH4CP7UJ8UvK2Kui0uS0rFLa6/s08gJJ1LMBnJOssZokMndaF3iqaGBwfA22sW30JCeUwogNDEAhZiQOvQTMCi+0Va2NQREHXQ/EdRrSr4PzSlpVt3ZyEQSJ8vaY1iI1FGvB8ZYVQwuW20gFQCx1JGokk67Cs6m92xmMMdOjXx19bduAAoHyFKXj/F/tWKsuDKeDI3gg3LsH/CEHxBq77Qearj3DhlBQaZp3KkTHoCDQpYulFkR5VIHoCc35/nVaXzBuStLwPC4+/xP5k0w+B4oCwJgQNTp+NLC4ZBHcR/etngnNTWblzxZZXcs0bgsZYidwSSSPUx2o2bG5RVAcGVQk9XUbWB4jZe2FV1eBsNfr2NZPOGKX7HcUgARI+Mg114dzTbe0Db8S4I0GUjvuCBr6mltzTzW+LcpGRAxGXqSDHm+fSlYY3KdR2SHMuWEI348jxvYvMAw0Yb/AO+1F/KnOGXh+JwTNHmD2ZPRmJuKPQMA8fzt0FL6xck1cwj5LqN3P/8AJp+SuLRylzTD/gFwqZPw+BE6fODRbwPFqymJLbkBWkDvtt/Y0u04uEtEhh+1UgfBbk/LUf7iSHgnOCFMoDk75d9fSubKPVo62OaaphfcxYUE0G8ZxK4l2swcqrma4ADkJKhVAOhJkn0hZGorO5q5nvCAFyZtid4/vVLlXNkv6knyTvqXuLBnv5Rp1jSawouK1EnNfKgot437JcwpTU2mGnVgRBUepUNr3rTHgnE4wgK4N3xBIGge2rTr8/xoT4xiy15QsDwiTPdoCifhlMfE1mcJ5hGHvtcuHQ4d9CYzPbZSq6/vFM6j1YUxg1NV6i89Md2OTh3FbJREDrMCBIk9NBVu9isq0Gcs84YMgKl05mmLRBDDTUZY1iN9R61Q9o3MmIsWFa2uQXHyBjqwlWaQNp8p3+lFfPSi56F3o8j25r4749nHWrbhfs+HDtruzNOXv7iEH/mD5C/KL28TbKPHiIVdT1DLGV17GRQbheJvbW6syLy5XmST5w+aZ96QdTPvN3kWOF402byum67+o1kfh9YplQpGeG4x4pVL5XzX5/Y+meX+ZBiRDKUudRup9VP6H8a26XvKmCv3rVnEWgArgOpLASD3A1HYiKYIoiBcbjxQyf4mmn4O6OalSpViJKlSpUILfnUs15h0mhTGYu1ZtxeZVUtpO7bHQDUwYMijnn2+mHm45gEgCBJZj0A6n8tzApMcUxQu3DcuRJiFmQoj3QYH+pJ0rmQwylklfI6HapY1XMY/KnFcFdIQXDcdRPnD6yTEM4hvgDpQfzfgbtrGvCnw7jyhAOUyASJGgbNm07VY5YvC3hhkAzXrjanVEy6eeNpUCF3JPaTWonGnV/s5y31AYucxzIpbyKD/ABAGNdRlB0mmJYNu6NQg5wUk7fL18PrW78DJ4DiwSEO4J/39PyrF5uwvgYpwD5XCuO2sgj6gn51cfBvhsRmMtbYgq5iZ6q0bMD9RqOsevNWC+0XcMAHIkh8iNcYW5QlsiAloE6etChGpUAyNrZ7UUuX+XXvlWMkZc0LlEISQXa5eZEUDfy5zqPLRryeEs6WbbYx2fU2JazbXbXEXQltyPTX47152eIDFN4CcQXE7E4HiGGW14kEMArBFg+XSAw7iK7cftXAyDFYrCsSNbdx7gsDT3MPg8Oc97oJuEz0G0v8AZRoQ7aV7MxeeuDJfxTXVxODs3fKCjYpCxgRDIqyh9QWnsN6COIYe5ZIDqQCYVgDkaInKSBI1GsfrTYwVq8E+4GJVQT5cHw+zhE11nNjNTr1FCXPWEzKTdW6L4Ga0LmL+0PlDKbpuKvksQusKYMgbgCo8a6EWSXUFeE8OfEXQibncnZV6se/TTqSNtwaf/wCaWXBC3r+Y6SfDj6BJ/Gs72fWP2jDVmcKB2CrmJ9PeH0FHdpyjjQ+YHXaAIMn+wrPWjo8Pgg8eufoc8J4WmFtm0FkAQP0P0oB5n5HC3GvKxCMSzKImTr5Sdtdde9MK8l0nRlIBPlCwSI0kknYkGRqdazbmdmdbi5k2kaKdU6EkjRiPl1oCwST1Y5bMPLFGaoVuL4aLDZQ2Ykf76CvBX84/lE/Uz+lEXOXDBZfOuzExrPy17aD5+lDlxMknQydPX+29FXLc5mWGiekIsFwW6VUG2SHWRmA7rMZtCdYMbfGt7gPCfBfOYkaHQdNdY+I/CvbD8bt3MOhfxJXMi2bYAm2wlmDaQ2kBgQQZOpKx3wF9XdfGDW4UKCASpgLAfzFQnT+LTSNaRlbVfg6mPh3HfS35/wAbFnmLArjrakz5MpDLAbKSF8oPvDae3lrIxHALaXrTWbo097OSr6MD92AssYmdogHbWiBkEhLDnEupHmglCu7E6lQAYESNZ3iqF7CEXFz3LPWfvlJEkksw6CSdFn+w1S2C44Rm3q2+/v6HXFNbs4x1jQYcfXzDT1oK/wDTnxDoq7lnUz0hbbGY9DRTixnx1kkoyhQuZJKnJljffVtfUVV5ewTML5WPEW8wGuXMCLWfISR1SPhPY0fhY3OhHKtmja5P5I8C8t5nzEAiAIGsa69enzNGHOnABxHBmzAVswZG/hYdY66EgjTQnWs3lqzfJhnBHpqBsZza5j0gba+lFF8+EpiSYMf+T3J3MUfJhnGTld/QqEe6rjXkz515g5bv4G7kvIRPuuB5GHodpHVdx8688Gu5/wB7GnhznwYcU4eRbANxPvLX9ag+U/1CV9J9KRWCua/79a3inqQnlhpZ9I+yjFeJwnDzuudfktxwv/xii6lv7C8dnwN62d7V8gf0siH/ADBqZFGAMlSpUqEJWTzJzLawFk3LpJ/hRRLO3Zeg1jUwBOprWob5w4MuKQI+mhyns39u/pWZOlYTHFSlTEjzXzTcxl/xLsO58tu2okIpOiKAJZiY7kmOgAGxwr2cOlr7RjVM65bII8oAOrxpmJEZNh1kmFJeW+R0wWJzyLlxmOUka20Ua77MW8pM7fEii/mG1/wbjqVP4kmlp5NSkkH0aWrFauLt2rlx8IFyiwX8Hwh53JYZrjADUFSMgjbsdavBOItaw+IvphCDnEqMxknUwGGYICZgT7x7ad+HYC9eZkseRkZC1yJJtFr2ZFkEFg2Ux/Oe5mWeZbl0XktstlrBZvP5luBCVKuNx0nKdyKVxZJR2jvyvfp51zv1aDLH2b1Y3Ut+fX6edePoYnGbl6FN8nM2qosC2noe7fWNdaKOWcJ4+ItBhICMx7aMoAPz1/6aEeOlnv2nZwTcRHyKfLbzASq6nSQ34CSQTTH5FQIr3SrEABZEQABmJMkH97pO1M5J27RttTlqV157v1MXn7jiDEthLiWL1oqCTfzDw3OpK3ElllZBMaZgZ0rrwTFrbATDXbdrvb4ZhmxF06QA+JuBlB9YHx3oE47xI4rFXLi6l7hKkaGM0JHqBlFMDg/j4hFUf+oX7ZAYJhra4PDwely65DMx95shiTTOKTa3Ec0FF7HGOwdtGDYqzbncNxTiBa4e5Fi1mQb7flQvzfxe3kW1aOBFtiWP2Oy9uVGkXHY+dSZ0A3X5EuuYhcK5t2Rw/CXTplso+Px5JE+YgCDEHXNqd+695sVnxtwXHuvAEte8MXIGkEWiVAzBoAj1Ek0ST2BxVhzyPwpbGFVpg3QHJOhl/wB3XQQoUabkGucTxEpjVzOMrWBABH8dwEnU90n4jtroYQ6KuUspWNYCgRoBJ106/Cg3mrh908TQolwp4WVSilohWBzAAwuZlmRsdxuM8tjsP/DFPmHP2+FXfbp8Yrxu4sTqCSdACRsB5vpFC1lcRbGq3Suby5j5oPmUMRKgQCCdwWOYHyrVniOHZzIt3AAGkL4hIOQ+YuZX3oOkgkCesm7FXq1GY8TX+rBznDFFntWw2coGa4dtWIhTJ/dUA/8AV8hlYm7nS2VHu79twB8674vAlGuSMrFjtMFcxOk/u9R179a6X4W2EXQsy7bgRqY67n6UsxPLqc7YwuA4S1dFjy63LJUeYAeLqS5j3dBsYBn1FbRweHWyyrn8XMFDkmAzbLlG/utoFJ6dqEOXOINZsLldlKggZLIaFzFtzcU677bmtfCcZCgHxFUqZANkB5ExGU6iSY10JnekZLfqdKGbJFKslf8Ab9Nk/wBORQx3CLniaXEuKyiRmOUMh6gkCdV3jXSrScFZQMtxQesFF/AgGse1iScUFzFldyxlArgEHygZzoDtr22ok+yLJIOp1IIYkR0Phq2nwrfJUZ7RZG3J734N+/2Zh8cFyyLcmfeIOZCQdP4CflPetbgFkLhrdvq4BaRqrMCxOvqR+NeljEW8K63Xtricp8qOLyKHOzEvZCmD031kAkCrGEvF2d2ABYzptrO2p8sbanTqaPgrvV4CXENqS8P/AAJuVMTnG0MDqD36j0PpWlxHU7jpv03O/wAqyuCXcty+QJOjR3JVRp/vvXXi1zwl8W6wBEkgawFB0EbnT8qZW6HJu8jfvxMnlLmHw8ffwVxgWHnUj3Z/fRfh5Tr3btQT7TeXvsmP8RRFrES4jYOCM6/U5/8AqPahWzxa62KF9J8c3M6gAk5ifdgatI0IG4nvTs4/wtuKcKJa09q6E8RBcUqy3FWcpzDYiVPoaUl3J30YjKXaJmD7C+K5MdfsHa9ZDjtmtNH1IuH/AA08K+WeSeO/ZMdhsRMItwZzMDw3GRifQKxaO6ivqYGmUJslSpUqyiVT4lazLHXcVcrM4hiIn4UHNLTEJjT1bGalkeIHjUiPodR9Y+lWuNqDZcdIiqWFvyJ6gz8/9RVbmbEF8MyqcpYQD2LaBvkDNKKS0tjck3JCj5kxr2FW2lwo90szhDB8IjKFb0aW/wAMzIFWuXb32z7S2JNsBcPla+2VGGeECu2gYHKxBaTmnUzAq4tbWLc3AMlixYBEAeJcWbihix6kWwRM7xvXoON4dcOLWHuWrFst4jpeDXXZ4WATI0Urp30OlWsL7KMUu8+u22+/8JfqXOMnkU+j5brl60YOGw6m6AtxLmSYyg7Zpkn8Y+O9Nq0PA4SxXRntad81zb5ywpY4DFB3cm6ragKAmRczHSPUgMBTqt8EW+lq08+GmUuB+8FBAWRsJgn+mOtbnFyyOKN3GMb6e/N/cTPAuWPExChQDlKxJhS2YQu2oGgPzprY/k8taJIGJuKuVlxGKvrYMCCcltfDIidMo+VbeE4FYUnw7KJGnlULp6ZRV3G4ZmtlFcoGnYA79idu9GjjywunYlkyRmxYrZu2R4bPawdp5zrgcOLZYAa/f3CW2iXVJ03EGlXzGES9dFlcttj5VJJMQBqx1Yk6knqa+gMdy9iMQUDZTkVhJK5JK5QcqgFttifSe4ZxP2cW1ctdfPJ8xHl3mI30nv1FVCWWbdrb9DTWNLZ7ntwwfc22XzBlVhJ0hxJY9ABJ+mlaajeDBOqfiY+f61j4Lg91bFuxnlbQykxqVzErIOmi5BEwYPwrQsIoclmcHZVOae2YwdZ11IjU66UdwrvHVhkcoKzOxvHGuABM4cNDAhdNxGhOob4+61a1rK5VsxJg6jSYO/wOv1qriRkuB0ygaB4YEx0b0OwPxHatVNddP/EUJyck01pS38wz7ot+erIS+q5YDTEesEfh+VDdjMlzO1syCCodW90MehiRII+II70z+NcMS5ibWf8AZh7ZcfyFgGM6fug1t+17l63ksXlVVKg2YEDywWQLqPdho06n4GtNRfvazn5VWRX1B/gz2HaIsQ9nxBufBcKD+9KlZ+DAiqXgEYS23kZ2uFTdzTbUSD5pgN194HQGOlYWCsFAFyA5ZIAMwTrtMEmY8wPpqNLRAKnyvM6aiZ1gHMDJifyAFLONDCnPxv1L921bfEz4Zt2bd5EbsxLhCApMKO8bA96JsLg3TiBs3bNrwGLRKW4CZSVZW97NMDXqT8QvjjJaQ5ZWIMFmM6QIA30G8g6Vrki5FwucxCMYXP70/tGMnNptLHuBtVPYke9dpttVyv15l7jmEIw99blgKVZQrojDctIBmGBUSP8AUVmcDx7i3luZsxgqW3ZGEq3qCDv1mdZo55U5UsXrV3EYvK1hJiQUWFEuzaKSnSDpoZrKxfF04himuCwotEgJmYo5VVgMco0Bj3e0D4N8MqepnP42V3GC8t9t6rz+pa5e4nDvpJZU0nWQboEf4QPnW6mH+1uAUPh211zLo9w7g5t0WPmSN4g+NgWraAhUzDaEEyNfLGsjfeuOLYq+FQtNqyx8wT3gCIBLDQA76ajTUzoTFOUv/mvVg+IyxpRySpbX9t/BeJSXD8L4Hmuwi3G6mWYA/uoNSFnoKBecfavexgNuxNq02hb/AO4w7CPcEfPXpR3ieAWHV18NWV5DTu3TU7zEazNKXj3Kj4K8UMtbOttz1A/db+YD67jsBLGruW7Gc2Ps13eX7+/Mz8EB1EiII9CIr6N9l/H/ALVw9FYk3LAFpySSSABkck7lliT3DV89WLYH+/nRXyPzh/6diVckm0/lud8pPvfFTr/i70YRZ9EVK4VgQCNQdqlWZI21D/E2P1NENYfE01HxpTil3Q+F7lPh9mRB6n/f6VWxuHOUkQSuoBMKT0kwYHyPwO1aCCF07/6UveaufL2Gxarby3bTBkyTHnVlUkOoJDK0iB1zA6wQsoKSUPEZ1bNvl7QIYnEWmS2ExLZSxJtKjXLgfQwNxcQaww8syRvp6Ym/dCEm7iUUCfvLNonKASYK7HtMaxXmMcSxlxZe4AWt2LYa+5jViQMtoMTmA0gEVbwWFPnXwyodBJe9nuqs7OpJym4MxBUnYT6dBtQW7DY3pitT8Or9OT6een1KvD7iYrHLYyqLaOGBBhjkZIYzuPfBEbN3imNxD2jW8DjvAuIWtNZVjcSCyuWcRl/eWBrGokaGdM/AY/BYLDYd0C5ryozMIa5DKSXcjU6jLEwJ00WKXHGuPG/ir1xrbD7whQSJUAKFXbUwC3bUQSNxYIqM9+Qrng4Q8bY5cN7RcGNJukd8mn4mfwq9Y56wLPl8bK0fvpcA+pXKPrSHs8Yf9239SSZ9AB/v5VYPGCh+8Q5huB8d9f7V0Lh4nPanzoeXMXN9nCYVr3i228pyKrqTcaDlVIOsnfsJNCuM5+wN0a3HWUh7b27gYE6gaKVYjX3SaW2Kx9u4FaOuo0zb7QNq4tYV8UyMiwHJUSVAzL3J0E6gA6mNBtMeldS05c6Dbg3NSXkYwwVWygsBmYhQdgTuD3+lZ3E+OgvlIgmOnlXsd9dK8uC8KuWrbErs2us+9lgQDOsqdJ0rriPCa6EbyOCJkHNPY9NunqKXSpvc9DwrUMafU07eGbwkbTzaEwf3iIKxp6ajXNM6RWhwvFmIJzesEfKuLPDbIIgkgnbMQsjqPXpoa5xDoj6ld9NcpHeZ/OlXOUJ6Fb9Nvfqg9an3j14qAsPuBIJA1gxr9RND3tB5ga6yC54tvwLYRC4IS62QF3tMIDPMDcbRprRBfcFh5dJAknTp+EmO1G3BuGriOHG1cVbitnADgMupaDDfGj25wWoU4taIKXvexbYzl8nKyESFjKdojUAjaesgzXjZ4Tfdp27ucpYEae8PM3T3pMDeiUppXFgxNLNHYnw+OXeoH+XLareawLT28UysA7OJIhzmssoUqYmCGnv1r34VhrakW82UEhd4KxLQdTPnW2N4OtduM8CW64uBmt3QNHUkERqNj09I3rLs8iYhgbovLGaVmSNIBzgBf3jGk9PhWZRXOznZMKxvvp1y2+78/LyN3ifGPG4dbwllsq5vP5Sv3YYkLM98p6zGpGtZdsC3MaLsPhA/SKIuXvZk+Itq+Mvg22X9jZBUH/mXCcxA/hWAepI0rw5h5NOFeyqGQ7NpuAFCGIjXTN8hT/DJrZ9Tkcdmwx72NNJXz6yfujz4Bwu4LgcmWCz5tcsrKqBMkBVUlR/FRdYxpe0UcGHUgTA0iIgicu+pA/Khrg/GbYuFmuoCXLTqRGY6dQrQImNRl1FWMdzSoYG2Wunb3WW3MakSJnUdBpOutP6Hyo8y+IjG5avf9eRLCm2fCYyysYjqse96dB8dKEPajxhFseASDdZlYAbooYSxjaR5ROpk9iRkc5c/XnvPbT7plGQuhg9GyjSdJI337UGWwWVmJktMkmSToZJOpO+tKZa1bHb4bPOWKOtdKT6106+Hjvz8S74+ZJ6mP0ov5N5FuX76C8jiy6zmAMQVEEN096RHbp5sufytyRc4jZhDldGUyfda05ZSdOqOp031MjY19Bcq8KOGwdm0ZlECmTMR/v8A8ULmb5GhhLOS2qwBlUCBtoI07CpXtUqzJKpY7Bl4Iq7UrMoqSplptO0Z1rhvfasLivs7wlwB/CVShLqUlTnnMScsTJAJnc0XV1uLII7isLFFcjWt2KhuWVgofOvZtZ/qnf51Tv8AAbYUA2kiQNFA0WMuog6dO1GJtamvHieBi3aMe8Cf/kf0ikm20dS1aT+gOcJ5Rs4l/AINtTmbMhOZSQSWXMSJJPUEa7UW8J9leCsWjbZWvyuXNdaXC9lKBco+Fc8oYWL7t2SPqR/ai+m8O8bYlxM3q03sgD5i5Gwtk27lqwluCR5R1gQR2MA1l47lS3etGQJI3gT9aYPHLGew3ceYfLX8podtj7uhZrUgmBpwFdheTVKyGaDOnyim/wAqcmWcHYC5Q9xlHiMwBloWRt7siQP7msflbhoe4oI0TzH4jYfWPpR3RcNtWwfE6U9KPK5hlYQRoDOkjXbpSY9p/Bhh8erAeW9bB9SyeRvoot/WnZS+9seAzYazdAE27sE9kdT/AN626OBxypgHw1rj4iyuaQzQRA18p0Jid+u+tUeHc151DFDMSIYxBM/Ix9TrpMVo8ttGKw57P+hoQ4Ck2lP8g/IVXQeWaalSY7+Q+GDFYVb7ggM5gEmYQ5dDpAzBumtHCIAABsBFZ3LGD8HBYe3EFbST/VlBP4zWnViWXLLJK5MW2Mt5WZezEfQkVXte/Hcf2rR44kXrv9ZP11rNs/tB8D+lKPmewxS1Y0/L8HOIt60T8G4ezcOCqAXYsBOmni66/AD6VhmzLUacvLGGtj4/5jW4xu0zmfEslYo14r7Mt4HCC1bVAZyiJ70I+01GW3ZvIxBRmWIlfOu5Hfy6fGjWsHncKcDcDdcoHoxdQD/f0mmsfdao8vxK1Y5fr+RULxl1AVVUMBowBJlu5YnSCem4Fdn4g6o1y8xZbKlgBoNANABAkwBXdcNJkf7jSrOM5Qv47ClLAUjOuckxoAWEeuYW/kTXRm+zhqPKYXPiuIWJvb8IV3CeB3sfiRbX37hZi0GATmY/Ugj+8V0wXDXa4ttYbxCApElTOxECY17U6OReR2wuPBKytsXBnIIBKsAMo6as/XURW3x32eC/jsHcRba2MOHzAEhpi0EywOmTeR865R7PZGvyTywMBhVtmC+7EbZiADH0n4k/CiGoKlaMkqVKlQhKlSpUISoaled94UnsKhEC7Df417cdSEsr2X+1eapmIH8RA+prz45ic96Bsun0rn/6s6f+yL3K9uGun+kf5qIKzuBYbJaBO7+Y/Dp+H51o05iVQQjmlqm2dLySpB6gj8KEbB8lFOPu5bTnsp+vShVR5dKDn5oPwy2Zrcq4XLbZv4jA+A/1JrcrxwmH8O2qjoI/ua9qPCOmKQtklqk2Shj2lWA/C74PTIw+K3EI/EUT0G+1nFZOGlZg3LttR6w3iEf4UatlR5oUbYprVvOp1UGPoR+tUOA4bOVtDTOyoP8AqIUfnXfHt91HetP2fYYPj8MD/wDlB/wguP8ALV1sNN07PoZVgQOlc1KlUJgHzGsX7vxH4qprNwVvM+nRSfxFbXNaRfb1UH8x+lVuVLAe+ynY22B+eUUq13j1mLJp4VT8Evsegt0ZYGzktovZR9YoOVSCVO6kg/EGKKOC4s3LcHdTHyjT+3yo0Dl8em4prkaFYfOgH2K5PdfqXUfrW5WBzwf+Ccd2T/Op/Sjw+ZHA4l1hm/J/YXlq3G1MLkiyFws9Wdie2kL+Qpe2z+dMPkdSMGgO8t/mJp3ifkPN/B0u3f0f4N+pUqVzz1ZKlSpUISpUqVCEqVKlQhKpcXuRaPqYq7Wdxz9mP6h+RrE/lZvH8yMmzcyuD2k/RSR+NZOHBuXI/iaPqat4h4BPoanK1jNeB6KCf0H50iu80jpN6U5BiqwIFc1KldE5RncfeLJ9SB+M/pWRgbWa4g/mn6a/pQ3zrx98NxIgs5smwCbc+UN5jngmBARh868OD+0RDirVtbTHMV8zMoXK5CyCJk+bb5SKWyK5oaxySxsadSpUpkVJS+9sgnDYf0vz8/CuD8iaYNLD20Y8j7NaBG7ORpMgBRPpq30PypugmNXJCz4sYtj4j86IPZhazcRw2o0Zz9LN3b5x+NYF6bhCkxodupymB9Yrb9m6/wD1HDgAHU+n7pM7ek/Ks6+Q047Nj/qVKlbEQP5rH3//AED82rw5LX/iW/5Z/wAyVd5oT78eqD8Gas/l25kxa/zAr+E/pQH8x6SD1cG0v+P2LnGEyYh/5ob6jX8QavcuXfOy91n6H/WvPmqzD237gqflqPzNePAbkX19QR+E/pWuUhZ/5OFvy+39BVQr7Q7h+zoo/euCfgFY/nFFVCPPtwHwk75j/lH60ziVzR5njXWCTApNIn/e1H/JF6bLp/C2nwYA/nNL9rRBjcf+KN+Qrulxfh+E07xC7h5z4TKuI+thbUqVK5x64lSpUqEJUqVKhCVKlSoQlUONj7k+hFX6X/tlxty1hENu46S5BysVkROsdiKqStUai9LTPDmbjiYWz4jzBYLpqZMn9DWl7NuOWsUt42sxKFQSRA1DER9D+FI48QuXi/iM7Dw2hWdmAYQM0MYnf605vYrw7w+HtcjW7eY/JQqAfCQ31oUMKi76hZ53JV0GBUqVKMAE37WMUV4h5VzEWVEd5L+h70JctY1ji8IAm72hAH7puL5lB8xEbDXTUk6k7vtQxQu8UuC2ytlsqunmAdXEggAyRqIgmawuVrTnieEDmWNy0SY3GcHVgPMYEZxMnSTqay0i0z6RqVKlaKJSv9teF/8AbXP603/pYaR6HWmhQL7YsDnwCvH7K8rTMQGDJ+bLWZcgmJ1NCgsMcw9AW+ik9fhRp7GMJmxdx4MW7W/YsQB+AagdICXCQDCEb/xEL/3U1/YrgwMNeu9WuBfkigj8XNDjzG8rqLGNUqVKMIA1zUv3ls91P4Ef3rHwCH7Taj+MVuc1praP9Q+uX+1VOC2JxCGNpP4EUGSuR3sGTTwt+T/Jf5tH3SHs/wD2tWNwu/lvWz/MB9dP1ok5hsZ8M/cDN/hMn8JoKW7oCBJBn6VJ7SJwK7Th3H6r9Rj0Bc/Xf+IQdrcj5s0/kKOcPeDorDZgCPgRNLfnnHBsW0GcihPmJY/nHyp3h1czx3xWfZ8O0/oY7vMdNP1FFXIV+LzL/En4gj9CaDfHzHtFE3Jrj7Vb7kN/lNPZlcGeb4CdcRFrxX8DGqVKlco9uSpUqVCEqVKlQhKlSpUISl97aQDgUBB/a7gbeR9D2B1+gpg0G+1XEMuAKqB53UEnYLqZ+oFWiMQmHaDcJJnIfU6svcidJ6jWKdnsT4gtzh7WwTmtXWDAxADAMCsa5Trv1DdIpIKohpJ2J0/lyMAO2onXsO1MD2Tc12MLeveNeIW6iGWOgcZhlg6s0RqJ0yjppGQeFVeJ+J4FzwYF3I3h5hK58pyyOomK68M4vaxNoXbLrctsSAy7EglT9CCKt5qoh8tW1ueJca4rZx76vIY5iJJ+MzOs7jvWnyjesW+J4Vs+W2txSS4OYNB0bQKDmI1Gka70ec6cp57OJvqALmHMf1WpLQY3jykdvN3NA/BlVBYLHMmY5ipGgz2yZU+8wZWIgjKM06kmgrJatm3GnR9H1KqcL4kuJsW7yTkuoHXMIaGEiR0NWM9GMHehb2mrPC78R+5v/wA1KJ5oR9qt/Lwu6JALMgEneHViPjlVqp8jUPmQkbv7O51ED/OtOD2M3AcDcA38Yz/gSlNiMLKP5hBAKtOhAcA7fPSmT7H8aoN22pAzAOE8xjLoTJHXMPXShR5jmbeAzqleeaqfEONW7HvsASJA6n+3aTRW0lbEkm3SBHn7i7G8LSqzIiy+Vl98nSVaJgQdD1NZPIHF2TF5SvlulgzHLOpZragDXMogGYj1J08sRjwUuXbnvFizfnA+sfSsj2Xzf4qC+1tLl4CTlDEqkx3+9OtcyDeXJrXv2jpyj2ePS/Ad7rIIOxpPc08caxevW08VQrlQy2sxgQCZAPWdxTea6AJ6DWk5xK7ntvcYQzFmb0JJMUxxM60xXUDwjktTTDP2V8wvi8GRdjPZfJIjzLlVgTGkyWHyFCnEUBv3iRr4rz/jatL2FPOExRO5xZn/APTZ/uaocUA+0X+v31z/ADtXW4PY8p8d3hF+bKVyzrpE/wDmtLljE5MTZY/xhY/q8v61S0kev6f+amHuZLgb+Eg/Qg/pT8laaPM459nNSXRjkqVwGmuCa4x9DO01xNcTUmoUczXNcTXFQh2qVKlQs4Y0Mc7Xy2EuKBrKn6OD/pROwqhisIGEEAj1qFqr3Pn23y6wusR4DZyR4ed5IfQhSqAByCQNSAY0MUw8F7IMEpmbp/qafqIj8KLbPLthGzLatht5CiZ+MVoLaq7YfLPFt2SfrT/B14Tw63hrK2rQCog0AAG5JJ06kkmrD3D0IroFqeHNULGTxO0Wt31I/bIQ0azKZNoPSkSOX73iEEC3lmM7KNyTAUS25J2jWvov7LNdhg6zTXymr8SjypdP2LDhgAwtKGgQCwEEiehOvzrWzCui2a7+FWkUcEigz2lcNv4jD21sI11lu5iFNsGMjrP3jDv011o08KuDh6pqy4vS7E5yvyHce6RisO9uzlMguo1jSPDcnemDy/yphsE5eyrBiuUku7aSDEMxHQVv/Za5+zVFFI3PJKXMi36GOc+XWxWR7Ry3kBCtnhYJBhxlOYSJ6UUDDVDh6jSapmItxdoV+I5Nx98Zb1ywF7gux7xBUD8a2eR+R/sF57rXQ5ZMgATLEsGJksZ90dqNTha4GFoccUY8gks05bNgzz8l84YHDyWVwzIBOdYYZfqQflS4vfa7w8P7NdUMRmMOFH8xzDoCepp2NhZrzOCqp4YTdyJHNKEdKAvkLhtvhuHuJ4juWc3HLKFE5VWFUEwIUbk/LasbiWHe2zXWylGYtKEmMzTqIkHXemW/DwRqJrFuckYeSch1MnzvE/DNApvDLRK7/b+jl8bwzzw01b+tV+zsXg4rZzRnE9tf7elafDsN47RbKT6sI/uaKV5FwoM+Ah+Op/GtPB8JS1oiKv8ASAPyph8S+hzYfBobam/foX8I7KihjJCgEjYkASathqqqa7hqUO4lSosZqmavENXOapRo9c1SvLNUqi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data:image/jpeg;base64,/9j/4AAQSkZJRgABAQAAAQABAAD/2wCEAAkGBhQQEBUUExQVFBUWFx8aGBgYGBgcFxoYGxgXGR0YGBwXHCYgGhklHBwYHy8gIygpLSwsHB8xODAqNSYrLCkBCQoKDgwOGg8PGiwkHyU0LCwtKi8qLCwvLCwsLCwsLCksLyosKiwsLCwsLCwsKiksLCwpLCwsLCwsLCksLCwsLP/AABEIAM8A9AMBIgACEQEDEQH/xAAcAAACAwADAQAAAAAAAAAAAAAGBwAEBQECAwj/xABFEAACAQIEBAMFBQYEBQMFAQABAhEAAwQSITEFBkFREyJhBzJxgZEUI6GxwTNCUmJy0ZKy4fAkc4LC8RU0oiVDU5PiF//EABsBAAIDAQEBAAAAAAAAAAAAAAMEAAECBQYH/8QAMhEAAgIBAgMGBQQCAwEAAAAAAAECEQMSIQQxQRMiUWGB8AUycbHBkaHR8SNCUpLhM//aAAwDAQACEQMRAD8AeNSpQX7QfaEOHL4doK+JZZAPu21OgdwNT1hdJg6ioQNK6vdC7kD4mK+beLc+Y7En7zE3QJnLbPhKPT7uCR6MTWDiCLmrjOR/Fr+dXRD6kx3HcPYXNdv2ra93dVE9hJ1NduG8ZsYlc1i9bujujq31ynSvlRLSr7qqPgAPyq1gOKXcPcFyzca242ZSQYO4PcehkaDtUoh9W1KR/L3tsxNkhcUgxCdWUBL3x0hGO2kL8abeD5pw13CjFLdXwInOdIIMFSDqHnTLvNVyIatSlrxn2ticmHSJ2domO8bKPjJ9BVLB8+X7gKvcOYbR5SR3GUQTS8uIjEYhw85DXqUtOB+1DK4TEZis+8whgD128wH1pk27gYAgggiQRsQeoosJqXIFPG4cztUqUtOcvayLLm1hMrMpIe6dVBGkIJ1IP7x09DMjTdGUrGXUr5xxPOOLuXAz375Y7Q7KI9FUhQfUUT8s+03EWGC3ib1vqG/aD1VjufRvqN6zqNaBz1K8cFjFvW1uIcyuAQfQ+h2PpXtWzBKlYXNfNC4G1OjXG9xP+4xrlHpv9SF7juJ4u/mc4i+s7BFcKB2AQhZ+J+dDlkjHmw2PDKe6G/UpI4HmnGYZoW61wT5izZgQDuC3mDehOsHejvlv2i28QALnlbQMegPfvl9Y0/Gr1rqXLBJK0GdSuAaFOcOcxhJRCoYe8zbLOoUDq5GsdARvNaboHCDm6QVlgN687WLR5yurRvBBj4xSL4lz0bzw7Xbka6wFHqFJEfSvXBixfGdTDRBKkpdUE91hgDHwMVnV5D8OBjkVRyLV4e/4HpUpCYXm3GcJxC/e3MRhyfcdi8jSVUufI4G0EKd43h58PxyX7SXbZzJcUOp7qwkH6VpOxHJjljk4yW5YqVKlWDJUqVKhDO5h4yuDwt2+wkW1kLsWbZVBOxLED5182cT4g9+69262a47ZmPcnt2AEADoAB0p5e1q2Twu5Gwe2W+HiKPwJB+VIPEGK0ijyY10zVscscC+2XspJCgiY31Pr6TTS4Zy3gbYyi3bcDv5jJnfudqFPKo7BYY3ISZauM9PDji8NwyF7uFTKN4RBp3Ekf3+lC2G4Tgcfc8O3hL2FzHRrkjfNlIDdCVI0JGhFZ7ba2tjXZb0LcmrvCnu3T9nW4VQsLhT90uBlDR3gxPb4Cu/NHL13h+INq6NDJRh7rAbx6iRp6iqnBMZ4WJtsds0H4HStSeqOxUFUlY4eW+XLVtRKh26lhOvoDoKIzwaw/v2rZ/6Vn6xpQ3wTmK3cYqrKcvY6/NSNB661scY4i1pQVDtoTlRWLsBGgKg5RsJiSSoEEiklCWrTW50HOKjqvYGubOU0sqXtgm3uyySU/nQzMDcg/lto+zbmJrN1cJduZkuLNo6xPQCdp107x1JnvwXi13EZxdw72lA0zNmDDaNyQd5BPy1oP5l4McLkh5DA5CAQyEHNvOpkkg6Rp2mo1LFPcru5oWhoe1TiNyxwu81olSSiFhuFd1Vo7Eg5ZGomelKrlz7HYRWchrkSTlZsvoIECK2+fefUxfDMNaib10C5cg6WzbZrZ03Oa4Gj0UntOBwUGLZbDwrCQRkcNHlOklgwO40I6jUSzkjrXUXwNQfe5hJjuNYO8uW4rOI0IXUeoOhFA12y6O2VwyToG94r006GOxpjXsMxtg2UMkT5FXNAEmCdB+uw1IoJ474t0W7/AIcIj5M+YsxkCZ8x0BMTMSYHWBYKq0tvNh+IceT5jQ9jvE2u4J7bxNq6QvfKwV5I6eYuPlR5SA5V5zfh2IzAl7L/ALW3pJH8aT++uumx1B7h24vi6fY2xFtgyG0XRhsQVlSPwppNJHPkt9hV43iBxPEsQ7GQt1ra66RbOSB6eWfix70RYdtKWtoXGZvDRSM7PLtlMae638WbbUUbcEuvctGQQy6bydtwetczPFyepHVwtJaTS4jwlLyk7PGjCR8mjcfj2pbPaaxeCaq4bRukEEgGOuhH1opxuKu2LhQYVnYZfvM4ZiGJGjTrEfunQEGIrG53wpBRycs6N+c/WPmR2ouK8ctD6lNxmtS6DT5B4942FIYybX1ywdPkQw+AFK7gnDG4xiHxd8sLbuWVZ6EyFnoAIXTciiX2UXTbvKpMi7aIHaV1/IGs3AcTGDuPZC3FtW7txJCA2lCsxAzCCpC5Z3+Gs0ZSbhSFNCU2+gaYPljCqmTwLRU6EMitPxzDWhvmbkJI8bAQl23P3SkZHHVNT5SY06T23G7xS4xsKURrubZA0K0CfOf4IG372ggzFV+BYjGX2DXES1aXZQpB90HQkwRJjQR5Tr3qKdWbupbcwCdRfsQwOo2IgiDqDOzKe9MX2N46cAcOxm5hrrqw/lZ2dSP5SCQP6TWHzby+w8TEWo1EumglgDLidNgJHWJ33E/ZrzPcw/Fh4kouKbw3DCAZJFsidyGhZ28x70XHKx34hKGbFHIvm6+/t6n0LUqVKMcMlSpUqEK3E+HriLNyy+qXEZGjQwwIMEbHXevmjmnglzCXntXJzIYmIDD91x/Kw13Mbbg19QUN868mJxG1Gi3VByP0/obrlJ7ag69wYQUPKfDcnDVusf8A3GJIHcIhFtvxDH50cYDlBLF83LYy6CQHcgkbmGMCZPfp2rK5j4E9nh1jDEBWt2SGymQHaS0Hrqd61+X+YhibSFjkuxDDSSRo2WdJmZHSku0dyQ/CCajZt3cLnXXQRBiJjtJEj5RWNzHYW1hLhSQyrmDElmzJ5lksZMEd6u28qSWZjHVnO3wEL+FB3MnHhiC1pTFtT943eP3F7k9T0Hx0FJutN7DOmKeo6+0y4MdglvKPPbAf8OnfQkUs8Dh92IPpTJtYjNh/D0b7sAH4CP7UJ8UvK2Kui0uS0rFLa6/s08gJJ1LMBnJOssZokMndaF3iqaGBwfA22sW30JCeUwogNDEAhZiQOvQTMCi+0Va2NQREHXQ/EdRrSr4PzSlpVt3ZyEQSJ8vaY1iI1FGvB8ZYVQwuW20gFQCx1JGokk67Cs6m92xmMMdOjXx19bduAAoHyFKXj/F/tWKsuDKeDI3gg3LsH/CEHxBq77Qearj3DhlBQaZp3KkTHoCDQpYulFkR5VIHoCc35/nVaXzBuStLwPC4+/xP5k0w+B4oCwJgQNTp+NLC4ZBHcR/etngnNTWblzxZZXcs0bgsZYidwSSSPUx2o2bG5RVAcGVQk9XUbWB4jZe2FV1eBsNfr2NZPOGKX7HcUgARI+Mg114dzTbe0Db8S4I0GUjvuCBr6mltzTzW+LcpGRAxGXqSDHm+fSlYY3KdR2SHMuWEI348jxvYvMAw0Yb/AO+1F/KnOGXh+JwTNHmD2ZPRmJuKPQMA8fzt0FL6xck1cwj5LqN3P/8AJp+SuLRylzTD/gFwqZPw+BE6fODRbwPFqymJLbkBWkDvtt/Y0u04uEtEhh+1UgfBbk/LUf7iSHgnOCFMoDk75d9fSubKPVo62OaaphfcxYUE0G8ZxK4l2swcqrma4ADkJKhVAOhJkn0hZGorO5q5nvCAFyZtid4/vVLlXNkv6knyTvqXuLBnv5Rp1jSawouK1EnNfKgot437JcwpTU2mGnVgRBUepUNr3rTHgnE4wgK4N3xBIGge2rTr8/xoT4xiy15QsDwiTPdoCifhlMfE1mcJ5hGHvtcuHQ4d9CYzPbZSq6/vFM6j1YUxg1NV6i89Md2OTh3FbJREDrMCBIk9NBVu9isq0Gcs84YMgKl05mmLRBDDTUZY1iN9R61Q9o3MmIsWFa2uQXHyBjqwlWaQNp8p3+lFfPSi56F3o8j25r4749nHWrbhfs+HDtruzNOXv7iEH/mD5C/KL28TbKPHiIVdT1DLGV17GRQbheJvbW6syLy5XmST5w+aZ96QdTPvN3kWOF402byum67+o1kfh9YplQpGeG4x4pVL5XzX5/Y+meX+ZBiRDKUudRup9VP6H8a26XvKmCv3rVnEWgArgOpLASD3A1HYiKYIoiBcbjxQyf4mmn4O6OalSpViJKlSpUILfnUs15h0mhTGYu1ZtxeZVUtpO7bHQDUwYMijnn2+mHm45gEgCBJZj0A6n8tzApMcUxQu3DcuRJiFmQoj3QYH+pJ0rmQwylklfI6HapY1XMY/KnFcFdIQXDcdRPnD6yTEM4hvgDpQfzfgbtrGvCnw7jyhAOUyASJGgbNm07VY5YvC3hhkAzXrjanVEy6eeNpUCF3JPaTWonGnV/s5y31AYucxzIpbyKD/ABAGNdRlB0mmJYNu6NQg5wUk7fL18PrW78DJ4DiwSEO4J/39PyrF5uwvgYpwD5XCuO2sgj6gn51cfBvhsRmMtbYgq5iZ6q0bMD9RqOsevNWC+0XcMAHIkh8iNcYW5QlsiAloE6etChGpUAyNrZ7UUuX+XXvlWMkZc0LlEISQXa5eZEUDfy5zqPLRryeEs6WbbYx2fU2JazbXbXEXQltyPTX47152eIDFN4CcQXE7E4HiGGW14kEMArBFg+XSAw7iK7cftXAyDFYrCsSNbdx7gsDT3MPg8Oc97oJuEz0G0v8AZRoQ7aV7MxeeuDJfxTXVxODs3fKCjYpCxgRDIqyh9QWnsN6COIYe5ZIDqQCYVgDkaInKSBI1GsfrTYwVq8E+4GJVQT5cHw+zhE11nNjNTr1FCXPWEzKTdW6L4Ga0LmL+0PlDKbpuKvksQusKYMgbgCo8a6EWSXUFeE8OfEXQibncnZV6se/TTqSNtwaf/wCaWXBC3r+Y6SfDj6BJ/Gs72fWP2jDVmcKB2CrmJ9PeH0FHdpyjjQ+YHXaAIMn+wrPWjo8Pgg8eufoc8J4WmFtm0FkAQP0P0oB5n5HC3GvKxCMSzKImTr5Sdtdde9MK8l0nRlIBPlCwSI0kknYkGRqdazbmdmdbi5k2kaKdU6EkjRiPl1oCwST1Y5bMPLFGaoVuL4aLDZQ2Ykf76CvBX84/lE/Uz+lEXOXDBZfOuzExrPy17aD5+lDlxMknQydPX+29FXLc5mWGiekIsFwW6VUG2SHWRmA7rMZtCdYMbfGt7gPCfBfOYkaHQdNdY+I/CvbD8bt3MOhfxJXMi2bYAm2wlmDaQ2kBgQQZOpKx3wF9XdfGDW4UKCASpgLAfzFQnT+LTSNaRlbVfg6mPh3HfS35/wAbFnmLArjrakz5MpDLAbKSF8oPvDae3lrIxHALaXrTWbo097OSr6MD92AssYmdogHbWiBkEhLDnEupHmglCu7E6lQAYESNZ3iqF7CEXFz3LPWfvlJEkksw6CSdFn+w1S2C44Rm3q2+/v6HXFNbs4x1jQYcfXzDT1oK/wDTnxDoq7lnUz0hbbGY9DRTixnx1kkoyhQuZJKnJljffVtfUVV5ewTML5WPEW8wGuXMCLWfISR1SPhPY0fhY3OhHKtmja5P5I8C8t5nzEAiAIGsa69enzNGHOnABxHBmzAVswZG/hYdY66EgjTQnWs3lqzfJhnBHpqBsZza5j0gba+lFF8+EpiSYMf+T3J3MUfJhnGTld/QqEe6rjXkz515g5bv4G7kvIRPuuB5GHodpHVdx8688Gu5/wB7GnhznwYcU4eRbANxPvLX9ag+U/1CV9J9KRWCua/79a3inqQnlhpZ9I+yjFeJwnDzuudfktxwv/xii6lv7C8dnwN62d7V8gf0siH/ADBqZFGAMlSpUqEJWTzJzLawFk3LpJ/hRRLO3Zeg1jUwBOprWob5w4MuKQI+mhyns39u/pWZOlYTHFSlTEjzXzTcxl/xLsO58tu2okIpOiKAJZiY7kmOgAGxwr2cOlr7RjVM65bII8oAOrxpmJEZNh1kmFJeW+R0wWJzyLlxmOUka20Ua77MW8pM7fEii/mG1/wbjqVP4kmlp5NSkkH0aWrFauLt2rlx8IFyiwX8Hwh53JYZrjADUFSMgjbsdavBOItaw+IvphCDnEqMxknUwGGYICZgT7x7ad+HYC9eZkseRkZC1yJJtFr2ZFkEFg2Ux/Oe5mWeZbl0XktstlrBZvP5luBCVKuNx0nKdyKVxZJR2jvyvfp51zv1aDLH2b1Y3Ut+fX6edePoYnGbl6FN8nM2qosC2noe7fWNdaKOWcJ4+ItBhICMx7aMoAPz1/6aEeOlnv2nZwTcRHyKfLbzASq6nSQ34CSQTTH5FQIr3SrEABZEQABmJMkH97pO1M5J27RttTlqV157v1MXn7jiDEthLiWL1oqCTfzDw3OpK3ElllZBMaZgZ0rrwTFrbATDXbdrvb4ZhmxF06QA+JuBlB9YHx3oE47xI4rFXLi6l7hKkaGM0JHqBlFMDg/j4hFUf+oX7ZAYJhra4PDwely65DMx95shiTTOKTa3Ec0FF7HGOwdtGDYqzbncNxTiBa4e5Fi1mQb7flQvzfxe3kW1aOBFtiWP2Oy9uVGkXHY+dSZ0A3X5EuuYhcK5t2Rw/CXTplso+Px5JE+YgCDEHXNqd+695sVnxtwXHuvAEte8MXIGkEWiVAzBoAj1Ek0ST2BxVhzyPwpbGFVpg3QHJOhl/wB3XQQoUabkGucTxEpjVzOMrWBABH8dwEnU90n4jtroYQ6KuUspWNYCgRoBJ106/Cg3mrh908TQolwp4WVSilohWBzAAwuZlmRsdxuM8tjsP/DFPmHP2+FXfbp8Yrxu4sTqCSdACRsB5vpFC1lcRbGq3Suby5j5oPmUMRKgQCCdwWOYHyrVniOHZzIt3AAGkL4hIOQ+YuZX3oOkgkCesm7FXq1GY8TX+rBznDFFntWw2coGa4dtWIhTJ/dUA/8AV8hlYm7nS2VHu79twB8674vAlGuSMrFjtMFcxOk/u9R179a6X4W2EXQsy7bgRqY67n6UsxPLqc7YwuA4S1dFjy63LJUeYAeLqS5j3dBsYBn1FbRweHWyyrn8XMFDkmAzbLlG/utoFJ6dqEOXOINZsLldlKggZLIaFzFtzcU677bmtfCcZCgHxFUqZANkB5ExGU6iSY10JnekZLfqdKGbJFKslf8Ab9Nk/wBORQx3CLniaXEuKyiRmOUMh6gkCdV3jXSrScFZQMtxQesFF/AgGse1iScUFzFldyxlArgEHygZzoDtr22ok+yLJIOp1IIYkR0Phq2nwrfJUZ7RZG3J734N+/2Zh8cFyyLcmfeIOZCQdP4CflPetbgFkLhrdvq4BaRqrMCxOvqR+NeljEW8K63Xtricp8qOLyKHOzEvZCmD031kAkCrGEvF2d2ABYzptrO2p8sbanTqaPgrvV4CXENqS8P/AAJuVMTnG0MDqD36j0PpWlxHU7jpv03O/wAqyuCXcty+QJOjR3JVRp/vvXXi1zwl8W6wBEkgawFB0EbnT8qZW6HJu8jfvxMnlLmHw8ffwVxgWHnUj3Z/fRfh5Tr3btQT7TeXvsmP8RRFrES4jYOCM6/U5/8AqPahWzxa62KF9J8c3M6gAk5ifdgatI0IG4nvTs4/wtuKcKJa09q6E8RBcUqy3FWcpzDYiVPoaUl3J30YjKXaJmD7C+K5MdfsHa9ZDjtmtNH1IuH/AA08K+WeSeO/ZMdhsRMItwZzMDw3GRifQKxaO6ivqYGmUJslSpUqyiVT4lazLHXcVcrM4hiIn4UHNLTEJjT1bGalkeIHjUiPodR9Y+lWuNqDZcdIiqWFvyJ6gz8/9RVbmbEF8MyqcpYQD2LaBvkDNKKS0tjck3JCj5kxr2FW2lwo90szhDB8IjKFb0aW/wAMzIFWuXb32z7S2JNsBcPla+2VGGeECu2gYHKxBaTmnUzAq4tbWLc3AMlixYBEAeJcWbihix6kWwRM7xvXoON4dcOLWHuWrFst4jpeDXXZ4WATI0Urp30OlWsL7KMUu8+u22+/8JfqXOMnkU+j5brl60YOGw6m6AtxLmSYyg7Zpkn8Y+O9Nq0PA4SxXRntad81zb5ywpY4DFB3cm6ragKAmRczHSPUgMBTqt8EW+lq08+GmUuB+8FBAWRsJgn+mOtbnFyyOKN3GMb6e/N/cTPAuWPExChQDlKxJhS2YQu2oGgPzprY/k8taJIGJuKuVlxGKvrYMCCcltfDIidMo+VbeE4FYUnw7KJGnlULp6ZRV3G4ZmtlFcoGnYA79idu9GjjywunYlkyRmxYrZu2R4bPawdp5zrgcOLZYAa/f3CW2iXVJ03EGlXzGES9dFlcttj5VJJMQBqx1Yk6knqa+gMdy9iMQUDZTkVhJK5JK5QcqgFttifSe4ZxP2cW1ctdfPJ8xHl3mI30nv1FVCWWbdrb9DTWNLZ7ntwwfc22XzBlVhJ0hxJY9ABJ+mlaajeDBOqfiY+f61j4Lg91bFuxnlbQykxqVzErIOmi5BEwYPwrQsIoclmcHZVOae2YwdZ11IjU66UdwrvHVhkcoKzOxvHGuABM4cNDAhdNxGhOob4+61a1rK5VsxJg6jSYO/wOv1qriRkuB0ygaB4YEx0b0OwPxHatVNddP/EUJyck01pS38wz7ot+erIS+q5YDTEesEfh+VDdjMlzO1syCCodW90MehiRII+II70z+NcMS5ibWf8AZh7ZcfyFgGM6fug1t+17l63ksXlVVKg2YEDywWQLqPdho06n4GtNRfvazn5VWRX1B/gz2HaIsQ9nxBufBcKD+9KlZ+DAiqXgEYS23kZ2uFTdzTbUSD5pgN194HQGOlYWCsFAFyA5ZIAMwTrtMEmY8wPpqNLRAKnyvM6aiZ1gHMDJifyAFLONDCnPxv1L921bfEz4Zt2bd5EbsxLhCApMKO8bA96JsLg3TiBs3bNrwGLRKW4CZSVZW97NMDXqT8QvjjJaQ5ZWIMFmM6QIA30G8g6Vrki5FwucxCMYXP70/tGMnNptLHuBtVPYke9dpttVyv15l7jmEIw99blgKVZQrojDctIBmGBUSP8AUVmcDx7i3luZsxgqW3ZGEq3qCDv1mdZo55U5UsXrV3EYvK1hJiQUWFEuzaKSnSDpoZrKxfF04himuCwotEgJmYo5VVgMco0Bj3e0D4N8MqepnP42V3GC8t9t6rz+pa5e4nDvpJZU0nWQboEf4QPnW6mH+1uAUPh211zLo9w7g5t0WPmSN4g+NgWraAhUzDaEEyNfLGsjfeuOLYq+FQtNqyx8wT3gCIBLDQA76ajTUzoTFOUv/mvVg+IyxpRySpbX9t/BeJSXD8L4Hmuwi3G6mWYA/uoNSFnoKBecfavexgNuxNq02hb/AO4w7CPcEfPXpR3ieAWHV18NWV5DTu3TU7zEazNKXj3Kj4K8UMtbOttz1A/db+YD67jsBLGruW7Gc2Ps13eX7+/Mz8EB1EiII9CIr6N9l/H/ALVw9FYk3LAFpySSSABkck7lliT3DV89WLYH+/nRXyPzh/6diVckm0/lud8pPvfFTr/i70YRZ9EVK4VgQCNQdqlWZI21D/E2P1NENYfE01HxpTil3Q+F7lPh9mRB6n/f6VWxuHOUkQSuoBMKT0kwYHyPwO1aCCF07/6UveaufL2Gxarby3bTBkyTHnVlUkOoJDK0iB1zA6wQsoKSUPEZ1bNvl7QIYnEWmS2ExLZSxJtKjXLgfQwNxcQaww8syRvp6Ym/dCEm7iUUCfvLNonKASYK7HtMaxXmMcSxlxZe4AWt2LYa+5jViQMtoMTmA0gEVbwWFPnXwyodBJe9nuqs7OpJym4MxBUnYT6dBtQW7DY3pitT8Or9OT6een1KvD7iYrHLYyqLaOGBBhjkZIYzuPfBEbN3imNxD2jW8DjvAuIWtNZVjcSCyuWcRl/eWBrGokaGdM/AY/BYLDYd0C5ryozMIa5DKSXcjU6jLEwJ00WKXHGuPG/ir1xrbD7whQSJUAKFXbUwC3bUQSNxYIqM9+Qrng4Q8bY5cN7RcGNJukd8mn4mfwq9Y56wLPl8bK0fvpcA+pXKPrSHs8Yf9239SSZ9AB/v5VYPGCh+8Q5huB8d9f7V0Lh4nPanzoeXMXN9nCYVr3i228pyKrqTcaDlVIOsnfsJNCuM5+wN0a3HWUh7b27gYE6gaKVYjX3SaW2Kx9u4FaOuo0zb7QNq4tYV8UyMiwHJUSVAzL3J0E6gA6mNBtMeldS05c6Dbg3NSXkYwwVWygsBmYhQdgTuD3+lZ3E+OgvlIgmOnlXsd9dK8uC8KuWrbErs2us+9lgQDOsqdJ0rriPCa6EbyOCJkHNPY9NunqKXSpvc9DwrUMafU07eGbwkbTzaEwf3iIKxp6ajXNM6RWhwvFmIJzesEfKuLPDbIIgkgnbMQsjqPXpoa5xDoj6ld9NcpHeZ/OlXOUJ6Fb9Nvfqg9an3j14qAsPuBIJA1gxr9RND3tB5ga6yC54tvwLYRC4IS62QF3tMIDPMDcbRprRBfcFh5dJAknTp+EmO1G3BuGriOHG1cVbitnADgMupaDDfGj25wWoU4taIKXvexbYzl8nKyESFjKdojUAjaesgzXjZ4Tfdp27ucpYEae8PM3T3pMDeiUppXFgxNLNHYnw+OXeoH+XLareawLT28UysA7OJIhzmssoUqYmCGnv1r34VhrakW82UEhd4KxLQdTPnW2N4OtduM8CW64uBmt3QNHUkERqNj09I3rLs8iYhgbovLGaVmSNIBzgBf3jGk9PhWZRXOznZMKxvvp1y2+78/LyN3ifGPG4dbwllsq5vP5Sv3YYkLM98p6zGpGtZdsC3MaLsPhA/SKIuXvZk+Itq+Mvg22X9jZBUH/mXCcxA/hWAepI0rw5h5NOFeyqGQ7NpuAFCGIjXTN8hT/DJrZ9Tkcdmwx72NNJXz6yfujz4Bwu4LgcmWCz5tcsrKqBMkBVUlR/FRdYxpe0UcGHUgTA0iIgicu+pA/Khrg/GbYuFmuoCXLTqRGY6dQrQImNRl1FWMdzSoYG2Wunb3WW3MakSJnUdBpOutP6Hyo8y+IjG5avf9eRLCm2fCYyysYjqse96dB8dKEPajxhFseASDdZlYAbooYSxjaR5ROpk9iRkc5c/XnvPbT7plGQuhg9GyjSdJI337UGWwWVmJktMkmSToZJOpO+tKZa1bHb4bPOWKOtdKT6106+Hjvz8S74+ZJ6mP0ov5N5FuX76C8jiy6zmAMQVEEN096RHbp5sufytyRc4jZhDldGUyfda05ZSdOqOp031MjY19Bcq8KOGwdm0ZlECmTMR/v8A8ULmb5GhhLOS2qwBlUCBtoI07CpXtUqzJKpY7Bl4Iq7UrMoqSplptO0Z1rhvfasLivs7wlwB/CVShLqUlTnnMScsTJAJnc0XV1uLII7isLFFcjWt2KhuWVgofOvZtZ/qnf51Tv8AAbYUA2kiQNFA0WMuog6dO1GJtamvHieBi3aMe8Cf/kf0ikm20dS1aT+gOcJ5Rs4l/AINtTmbMhOZSQSWXMSJJPUEa7UW8J9leCsWjbZWvyuXNdaXC9lKBco+Fc8oYWL7t2SPqR/ai+m8O8bYlxM3q03sgD5i5Gwtk27lqwluCR5R1gQR2MA1l47lS3etGQJI3gT9aYPHLGew3ceYfLX8podtj7uhZrUgmBpwFdheTVKyGaDOnyim/wAqcmWcHYC5Q9xlHiMwBloWRt7siQP7msflbhoe4oI0TzH4jYfWPpR3RcNtWwfE6U9KPK5hlYQRoDOkjXbpSY9p/Bhh8erAeW9bB9SyeRvoot/WnZS+9seAzYazdAE27sE9kdT/AN626OBxypgHw1rj4iyuaQzQRA18p0Jid+u+tUeHc151DFDMSIYxBM/Ix9TrpMVo8ttGKw57P+hoQ4Ck2lP8g/IVXQeWaalSY7+Q+GDFYVb7ggM5gEmYQ5dDpAzBumtHCIAABsBFZ3LGD8HBYe3EFbST/VlBP4zWnViWXLLJK5MW2Mt5WZezEfQkVXte/Hcf2rR44kXrv9ZP11rNs/tB8D+lKPmewxS1Y0/L8HOIt60T8G4ezcOCqAXYsBOmni66/AD6VhmzLUacvLGGtj4/5jW4xu0zmfEslYo14r7Mt4HCC1bVAZyiJ70I+01GW3ZvIxBRmWIlfOu5Hfy6fGjWsHncKcDcDdcoHoxdQD/f0mmsfdao8vxK1Y5fr+RULxl1AVVUMBowBJlu5YnSCem4Fdn4g6o1y8xZbKlgBoNANABAkwBXdcNJkf7jSrOM5Qv47ClLAUjOuckxoAWEeuYW/kTXRm+zhqPKYXPiuIWJvb8IV3CeB3sfiRbX37hZi0GATmY/Ugj+8V0wXDXa4ttYbxCApElTOxECY17U6OReR2wuPBKytsXBnIIBKsAMo6as/XURW3x32eC/jsHcRba2MOHzAEhpi0EywOmTeR865R7PZGvyTywMBhVtmC+7EbZiADH0n4k/CiGoKlaMkqVKlQhKlSpUISoaled94UnsKhEC7Df417cdSEsr2X+1eapmIH8RA+prz45ic96Bsun0rn/6s6f+yL3K9uGun+kf5qIKzuBYbJaBO7+Y/Dp+H51o05iVQQjmlqm2dLySpB6gj8KEbB8lFOPu5bTnsp+vShVR5dKDn5oPwy2Zrcq4XLbZv4jA+A/1JrcrxwmH8O2qjoI/ua9qPCOmKQtklqk2Shj2lWA/C74PTIw+K3EI/EUT0G+1nFZOGlZg3LttR6w3iEf4UatlR5oUbYprVvOp1UGPoR+tUOA4bOVtDTOyoP8AqIUfnXfHt91HetP2fYYPj8MD/wDlB/wguP8ALV1sNN07PoZVgQOlc1KlUJgHzGsX7vxH4qprNwVvM+nRSfxFbXNaRfb1UH8x+lVuVLAe+ynY22B+eUUq13j1mLJp4VT8Evsegt0ZYGzktovZR9YoOVSCVO6kg/EGKKOC4s3LcHdTHyjT+3yo0Dl8em4prkaFYfOgH2K5PdfqXUfrW5WBzwf+Ccd2T/Op/Sjw+ZHA4l1hm/J/YXlq3G1MLkiyFws9Wdie2kL+Qpe2z+dMPkdSMGgO8t/mJp3ifkPN/B0u3f0f4N+pUqVzz1ZKlSpUISpUqVCEqVKlQhKpcXuRaPqYq7Wdxz9mP6h+RrE/lZvH8yMmzcyuD2k/RSR+NZOHBuXI/iaPqat4h4BPoanK1jNeB6KCf0H50iu80jpN6U5BiqwIFc1KldE5RncfeLJ9SB+M/pWRgbWa4g/mn6a/pQ3zrx98NxIgs5smwCbc+UN5jngmBARh868OD+0RDirVtbTHMV8zMoXK5CyCJk+bb5SKWyK5oaxySxsadSpUpkVJS+9sgnDYf0vz8/CuD8iaYNLD20Y8j7NaBG7ORpMgBRPpq30PypugmNXJCz4sYtj4j86IPZhazcRw2o0Zz9LN3b5x+NYF6bhCkxodupymB9Yrb9m6/wD1HDgAHU+n7pM7ek/Ks6+Q047Nj/qVKlbEQP5rH3//AED82rw5LX/iW/5Z/wAyVd5oT78eqD8Gas/l25kxa/zAr+E/pQH8x6SD1cG0v+P2LnGEyYh/5ob6jX8QavcuXfOy91n6H/WvPmqzD237gqflqPzNePAbkX19QR+E/pWuUhZ/5OFvy+39BVQr7Q7h+zoo/euCfgFY/nFFVCPPtwHwk75j/lH60ziVzR5njXWCTApNIn/e1H/JF6bLp/C2nwYA/nNL9rRBjcf+KN+Qrulxfh+E07xC7h5z4TKuI+thbUqVK5x64lSpUqEJUqVKhCVKlSoQlUONj7k+hFX6X/tlxty1hENu46S5BysVkROsdiKqStUai9LTPDmbjiYWz4jzBYLpqZMn9DWl7NuOWsUt42sxKFQSRA1DER9D+FI48QuXi/iM7Dw2hWdmAYQM0MYnf605vYrw7w+HtcjW7eY/JQqAfCQ31oUMKi76hZ53JV0GBUqVKMAE37WMUV4h5VzEWVEd5L+h70JctY1ji8IAm72hAH7puL5lB8xEbDXTUk6k7vtQxQu8UuC2ytlsqunmAdXEggAyRqIgmawuVrTnieEDmWNy0SY3GcHVgPMYEZxMnSTqay0i0z6RqVKlaKJSv9teF/8AbXP603/pYaR6HWmhQL7YsDnwCvH7K8rTMQGDJ+bLWZcgmJ1NCgsMcw9AW+ik9fhRp7GMJmxdx4MW7W/YsQB+AagdICXCQDCEb/xEL/3U1/YrgwMNeu9WuBfkigj8XNDjzG8rqLGNUqVKMIA1zUv3ls91P4Ef3rHwCH7Taj+MVuc1praP9Q+uX+1VOC2JxCGNpP4EUGSuR3sGTTwt+T/Jf5tH3SHs/wD2tWNwu/lvWz/MB9dP1ok5hsZ8M/cDN/hMn8JoKW7oCBJBn6VJ7SJwK7Th3H6r9Rj0Bc/Xf+IQdrcj5s0/kKOcPeDorDZgCPgRNLfnnHBsW0GcihPmJY/nHyp3h1czx3xWfZ8O0/oY7vMdNP1FFXIV+LzL/En4gj9CaDfHzHtFE3Jrj7Vb7kN/lNPZlcGeb4CdcRFrxX8DGqVKlco9uSpUqVCEqVKlQhKlSpUISl97aQDgUBB/a7gbeR9D2B1+gpg0G+1XEMuAKqB53UEnYLqZ+oFWiMQmHaDcJJnIfU6svcidJ6jWKdnsT4gtzh7WwTmtXWDAxADAMCsa5Trv1DdIpIKohpJ2J0/lyMAO2onXsO1MD2Tc12MLeveNeIW6iGWOgcZhlg6s0RqJ0yjppGQeFVeJ+J4FzwYF3I3h5hK58pyyOomK68M4vaxNoXbLrctsSAy7EglT9CCKt5qoh8tW1ueJca4rZx76vIY5iJJ+MzOs7jvWnyjesW+J4Vs+W2txSS4OYNB0bQKDmI1Gka70ec6cp57OJvqALmHMf1WpLQY3jykdvN3NA/BlVBYLHMmY5ipGgz2yZU+8wZWIgjKM06kmgrJatm3GnR9H1KqcL4kuJsW7yTkuoHXMIaGEiR0NWM9GMHehb2mrPC78R+5v/wA1KJ5oR9qt/Lwu6JALMgEneHViPjlVqp8jUPmQkbv7O51ED/OtOD2M3AcDcA38Yz/gSlNiMLKP5hBAKtOhAcA7fPSmT7H8aoN22pAzAOE8xjLoTJHXMPXShR5jmbeAzqleeaqfEONW7HvsASJA6n+3aTRW0lbEkm3SBHn7i7G8LSqzIiy+Vl98nSVaJgQdD1NZPIHF2TF5SvlulgzHLOpZragDXMogGYj1J08sRjwUuXbnvFizfnA+sfSsj2Xzf4qC+1tLl4CTlDEqkx3+9OtcyDeXJrXv2jpyj2ePS/Ad7rIIOxpPc08caxevW08VQrlQy2sxgQCZAPWdxTea6AJ6DWk5xK7ntvcYQzFmb0JJMUxxM60xXUDwjktTTDP2V8wvi8GRdjPZfJIjzLlVgTGkyWHyFCnEUBv3iRr4rz/jatL2FPOExRO5xZn/APTZ/uaocUA+0X+v31z/ADtXW4PY8p8d3hF+bKVyzrpE/wDmtLljE5MTZY/xhY/q8v61S0kev6f+amHuZLgb+Eg/Qg/pT8laaPM459nNSXRjkqVwGmuCa4x9DO01xNcTUmoUczXNcTXFQh2qVKlQs4Y0Mc7Xy2EuKBrKn6OD/pROwqhisIGEEAj1qFqr3Pn23y6wusR4DZyR4ed5IfQhSqAByCQNSAY0MUw8F7IMEpmbp/qafqIj8KLbPLthGzLatht5CiZ+MVoLaq7YfLPFt2SfrT/B14Tw63hrK2rQCog0AAG5JJ06kkmrD3D0IroFqeHNULGTxO0Wt31I/bIQ0azKZNoPSkSOX73iEEC3lmM7KNyTAUS25J2jWvov7LNdhg6zTXymr8SjypdP2LDhgAwtKGgQCwEEiehOvzrWzCui2a7+FWkUcEigz2lcNv4jD21sI11lu5iFNsGMjrP3jDv011o08KuDh6pqy4vS7E5yvyHce6RisO9uzlMguo1jSPDcnemDy/yphsE5eyrBiuUku7aSDEMxHQVv/Za5+zVFFI3PJKXMi36GOc+XWxWR7Ry3kBCtnhYJBhxlOYSJ6UUDDVDh6jSapmItxdoV+I5Nx98Zb1ywF7gux7xBUD8a2eR+R/sF57rXQ5ZMgATLEsGJksZ90dqNTha4GFoccUY8gks05bNgzz8l84YHDyWVwzIBOdYYZfqQflS4vfa7w8P7NdUMRmMOFH8xzDoCepp2NhZrzOCqp4YTdyJHNKEdKAvkLhtvhuHuJ4juWc3HLKFE5VWFUEwIUbk/LasbiWHe2zXWylGYtKEmMzTqIkHXemW/DwRqJrFuckYeSch1MnzvE/DNApvDLRK7/b+jl8bwzzw01b+tV+zsXg4rZzRnE9tf7elafDsN47RbKT6sI/uaKV5FwoM+Ah+Op/GtPB8JS1oiKv8ASAPyph8S+hzYfBobam/foX8I7KihjJCgEjYkASathqqqa7hqUO4lSosZqmavENXOapRo9c1SvLNUqi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data:image/jpeg;base64,/9j/4AAQSkZJRgABAQAAAQABAAD/2wCEAAkGBhQQEBUUExQVFBUWFx8aGBgYGBgcFxoYGxgXGR0YGBwXHCYgGhklHBwYHy8gIygpLSwsHB8xODAqNSYrLCkBCQoKDgwOGg8PGiwkHyU0LCwtKi8qLCwvLCwsLCwsLCksLyosKiwsLCwsLCwsKiksLCwpLCwsLCwsLCksLCwsLP/AABEIAM8A9AMBIgACEQEDEQH/xAAcAAACAwADAQAAAAAAAAAAAAAGBwAEBQECAwj/xABFEAACAQIEBAMFBQYEBQMFAQABAhEAAwQSITEFBkFREyJhBzJxgZEUI6GxwTNCUmJy0ZKy4fAkc4LC8RU0oiVDU5PiF//EABsBAAIDAQEBAAAAAAAAAAAAAAMEAAECBQYH/8QAMhEAAgIBAgMGBQQCAwEAAAAAAAECEQMSIQQxQRMiUWGB8AUycbHBkaHR8SNCUpLhM//aAAwDAQACEQMRAD8AeNSpQX7QfaEOHL4doK+JZZAPu21OgdwNT1hdJg6ioQNK6vdC7kD4mK+beLc+Y7En7zE3QJnLbPhKPT7uCR6MTWDiCLmrjOR/Fr+dXRD6kx3HcPYXNdv2ra93dVE9hJ1NduG8ZsYlc1i9bujujq31ynSvlRLSr7qqPgAPyq1gOKXcPcFyzca242ZSQYO4PcehkaDtUoh9W1KR/L3tsxNkhcUgxCdWUBL3x0hGO2kL8abeD5pw13CjFLdXwInOdIIMFSDqHnTLvNVyIatSlrxn2ticmHSJ2domO8bKPjJ9BVLB8+X7gKvcOYbR5SR3GUQTS8uIjEYhw85DXqUtOB+1DK4TEZis+8whgD128wH1pk27gYAgggiQRsQeoosJqXIFPG4cztUqUtOcvayLLm1hMrMpIe6dVBGkIJ1IP7x09DMjTdGUrGXUr5xxPOOLuXAz375Y7Q7KI9FUhQfUUT8s+03EWGC3ib1vqG/aD1VjufRvqN6zqNaBz1K8cFjFvW1uIcyuAQfQ+h2PpXtWzBKlYXNfNC4G1OjXG9xP+4xrlHpv9SF7juJ4u/mc4i+s7BFcKB2AQhZ+J+dDlkjHmw2PDKe6G/UpI4HmnGYZoW61wT5izZgQDuC3mDehOsHejvlv2i28QALnlbQMegPfvl9Y0/Gr1rqXLBJK0GdSuAaFOcOcxhJRCoYe8zbLOoUDq5GsdARvNaboHCDm6QVlgN687WLR5yurRvBBj4xSL4lz0bzw7Xbka6wFHqFJEfSvXBixfGdTDRBKkpdUE91hgDHwMVnV5D8OBjkVRyLV4e/4HpUpCYXm3GcJxC/e3MRhyfcdi8jSVUufI4G0EKd43h58PxyX7SXbZzJcUOp7qwkH6VpOxHJjljk4yW5YqVKlWDJUqVKhDO5h4yuDwt2+wkW1kLsWbZVBOxLED5182cT4g9+69262a47ZmPcnt2AEADoAB0p5e1q2Twu5Gwe2W+HiKPwJB+VIPEGK0ijyY10zVscscC+2XspJCgiY31Pr6TTS4Zy3gbYyi3bcDv5jJnfudqFPKo7BYY3ISZauM9PDji8NwyF7uFTKN4RBp3Ekf3+lC2G4Tgcfc8O3hL2FzHRrkjfNlIDdCVI0JGhFZ7ba2tjXZb0LcmrvCnu3T9nW4VQsLhT90uBlDR3gxPb4Cu/NHL13h+INq6NDJRh7rAbx6iRp6iqnBMZ4WJtsds0H4HStSeqOxUFUlY4eW+XLVtRKh26lhOvoDoKIzwaw/v2rZ/6Vn6xpQ3wTmK3cYqrKcvY6/NSNB661scY4i1pQVDtoTlRWLsBGgKg5RsJiSSoEEiklCWrTW50HOKjqvYGubOU0sqXtgm3uyySU/nQzMDcg/lto+zbmJrN1cJduZkuLNo6xPQCdp107x1JnvwXi13EZxdw72lA0zNmDDaNyQd5BPy1oP5l4McLkh5DA5CAQyEHNvOpkkg6Rp2mo1LFPcru5oWhoe1TiNyxwu81olSSiFhuFd1Vo7Eg5ZGomelKrlz7HYRWchrkSTlZsvoIECK2+fefUxfDMNaib10C5cg6WzbZrZ03Oa4Gj0UntOBwUGLZbDwrCQRkcNHlOklgwO40I6jUSzkjrXUXwNQfe5hJjuNYO8uW4rOI0IXUeoOhFA12y6O2VwyToG94r006GOxpjXsMxtg2UMkT5FXNAEmCdB+uw1IoJ474t0W7/AIcIj5M+YsxkCZ8x0BMTMSYHWBYKq0tvNh+IceT5jQ9jvE2u4J7bxNq6QvfKwV5I6eYuPlR5SA5V5zfh2IzAl7L/ALW3pJH8aT++uumx1B7h24vi6fY2xFtgyG0XRhsQVlSPwppNJHPkt9hV43iBxPEsQ7GQt1ra66RbOSB6eWfix70RYdtKWtoXGZvDRSM7PLtlMae638WbbUUbcEuvctGQQy6bydtwetczPFyepHVwtJaTS4jwlLyk7PGjCR8mjcfj2pbPaaxeCaq4bRukEEgGOuhH1opxuKu2LhQYVnYZfvM4ZiGJGjTrEfunQEGIrG53wpBRycs6N+c/WPmR2ouK8ctD6lNxmtS6DT5B4942FIYybX1ywdPkQw+AFK7gnDG4xiHxd8sLbuWVZ6EyFnoAIXTciiX2UXTbvKpMi7aIHaV1/IGs3AcTGDuPZC3FtW7txJCA2lCsxAzCCpC5Z3+Gs0ZSbhSFNCU2+gaYPljCqmTwLRU6EMitPxzDWhvmbkJI8bAQl23P3SkZHHVNT5SY06T23G7xS4xsKURrubZA0K0CfOf4IG372ggzFV+BYjGX2DXES1aXZQpB90HQkwRJjQR5Tr3qKdWbupbcwCdRfsQwOo2IgiDqDOzKe9MX2N46cAcOxm5hrrqw/lZ2dSP5SCQP6TWHzby+w8TEWo1EumglgDLidNgJHWJ33E/ZrzPcw/Fh4kouKbw3DCAZJFsidyGhZ28x70XHKx34hKGbFHIvm6+/t6n0LUqVKMcMlSpUqEK3E+HriLNyy+qXEZGjQwwIMEbHXevmjmnglzCXntXJzIYmIDD91x/Kw13Mbbg19QUN868mJxG1Gi3VByP0/obrlJ7ag69wYQUPKfDcnDVusf8A3GJIHcIhFtvxDH50cYDlBLF83LYy6CQHcgkbmGMCZPfp2rK5j4E9nh1jDEBWt2SGymQHaS0Hrqd61+X+YhibSFjkuxDDSSRo2WdJmZHSku0dyQ/CCajZt3cLnXXQRBiJjtJEj5RWNzHYW1hLhSQyrmDElmzJ5lksZMEd6u28qSWZjHVnO3wEL+FB3MnHhiC1pTFtT943eP3F7k9T0Hx0FJutN7DOmKeo6+0y4MdglvKPPbAf8OnfQkUs8Dh92IPpTJtYjNh/D0b7sAH4CP7UJ8UvK2Kui0uS0rFLa6/s08gJJ1LMBnJOssZokMndaF3iqaGBwfA22sW30JCeUwogNDEAhZiQOvQTMCi+0Va2NQREHXQ/EdRrSr4PzSlpVt3ZyEQSJ8vaY1iI1FGvB8ZYVQwuW20gFQCx1JGokk67Cs6m92xmMMdOjXx19bduAAoHyFKXj/F/tWKsuDKeDI3gg3LsH/CEHxBq77Qearj3DhlBQaZp3KkTHoCDQpYulFkR5VIHoCc35/nVaXzBuStLwPC4+/xP5k0w+B4oCwJgQNTp+NLC4ZBHcR/etngnNTWblzxZZXcs0bgsZYidwSSSPUx2o2bG5RVAcGVQk9XUbWB4jZe2FV1eBsNfr2NZPOGKX7HcUgARI+Mg114dzTbe0Db8S4I0GUjvuCBr6mltzTzW+LcpGRAxGXqSDHm+fSlYY3KdR2SHMuWEI348jxvYvMAw0Yb/AO+1F/KnOGXh+JwTNHmD2ZPRmJuKPQMA8fzt0FL6xck1cwj5LqN3P/8AJp+SuLRylzTD/gFwqZPw+BE6fODRbwPFqymJLbkBWkDvtt/Y0u04uEtEhh+1UgfBbk/LUf7iSHgnOCFMoDk75d9fSubKPVo62OaaphfcxYUE0G8ZxK4l2swcqrma4ADkJKhVAOhJkn0hZGorO5q5nvCAFyZtid4/vVLlXNkv6knyTvqXuLBnv5Rp1jSawouK1EnNfKgot437JcwpTU2mGnVgRBUepUNr3rTHgnE4wgK4N3xBIGge2rTr8/xoT4xiy15QsDwiTPdoCifhlMfE1mcJ5hGHvtcuHQ4d9CYzPbZSq6/vFM6j1YUxg1NV6i89Md2OTh3FbJREDrMCBIk9NBVu9isq0Gcs84YMgKl05mmLRBDDTUZY1iN9R61Q9o3MmIsWFa2uQXHyBjqwlWaQNp8p3+lFfPSi56F3o8j25r4749nHWrbhfs+HDtruzNOXv7iEH/mD5C/KL28TbKPHiIVdT1DLGV17GRQbheJvbW6syLy5XmST5w+aZ96QdTPvN3kWOF402byum67+o1kfh9YplQpGeG4x4pVL5XzX5/Y+meX+ZBiRDKUudRup9VP6H8a26XvKmCv3rVnEWgArgOpLASD3A1HYiKYIoiBcbjxQyf4mmn4O6OalSpViJKlSpUILfnUs15h0mhTGYu1ZtxeZVUtpO7bHQDUwYMijnn2+mHm45gEgCBJZj0A6n8tzApMcUxQu3DcuRJiFmQoj3QYH+pJ0rmQwylklfI6HapY1XMY/KnFcFdIQXDcdRPnD6yTEM4hvgDpQfzfgbtrGvCnw7jyhAOUyASJGgbNm07VY5YvC3hhkAzXrjanVEy6eeNpUCF3JPaTWonGnV/s5y31AYucxzIpbyKD/ABAGNdRlB0mmJYNu6NQg5wUk7fL18PrW78DJ4DiwSEO4J/39PyrF5uwvgYpwD5XCuO2sgj6gn51cfBvhsRmMtbYgq5iZ6q0bMD9RqOsevNWC+0XcMAHIkh8iNcYW5QlsiAloE6etChGpUAyNrZ7UUuX+XXvlWMkZc0LlEISQXa5eZEUDfy5zqPLRryeEs6WbbYx2fU2JazbXbXEXQltyPTX47152eIDFN4CcQXE7E4HiGGW14kEMArBFg+XSAw7iK7cftXAyDFYrCsSNbdx7gsDT3MPg8Oc97oJuEz0G0v8AZRoQ7aV7MxeeuDJfxTXVxODs3fKCjYpCxgRDIqyh9QWnsN6COIYe5ZIDqQCYVgDkaInKSBI1GsfrTYwVq8E+4GJVQT5cHw+zhE11nNjNTr1FCXPWEzKTdW6L4Ga0LmL+0PlDKbpuKvksQusKYMgbgCo8a6EWSXUFeE8OfEXQibncnZV6se/TTqSNtwaf/wCaWXBC3r+Y6SfDj6BJ/Gs72fWP2jDVmcKB2CrmJ9PeH0FHdpyjjQ+YHXaAIMn+wrPWjo8Pgg8eufoc8J4WmFtm0FkAQP0P0oB5n5HC3GvKxCMSzKImTr5Sdtdde9MK8l0nRlIBPlCwSI0kknYkGRqdazbmdmdbi5k2kaKdU6EkjRiPl1oCwST1Y5bMPLFGaoVuL4aLDZQ2Ykf76CvBX84/lE/Uz+lEXOXDBZfOuzExrPy17aD5+lDlxMknQydPX+29FXLc5mWGiekIsFwW6VUG2SHWRmA7rMZtCdYMbfGt7gPCfBfOYkaHQdNdY+I/CvbD8bt3MOhfxJXMi2bYAm2wlmDaQ2kBgQQZOpKx3wF9XdfGDW4UKCASpgLAfzFQnT+LTSNaRlbVfg6mPh3HfS35/wAbFnmLArjrakz5MpDLAbKSF8oPvDae3lrIxHALaXrTWbo097OSr6MD92AssYmdogHbWiBkEhLDnEupHmglCu7E6lQAYESNZ3iqF7CEXFz3LPWfvlJEkksw6CSdFn+w1S2C44Rm3q2+/v6HXFNbs4x1jQYcfXzDT1oK/wDTnxDoq7lnUz0hbbGY9DRTixnx1kkoyhQuZJKnJljffVtfUVV5ewTML5WPEW8wGuXMCLWfISR1SPhPY0fhY3OhHKtmja5P5I8C8t5nzEAiAIGsa69enzNGHOnABxHBmzAVswZG/hYdY66EgjTQnWs3lqzfJhnBHpqBsZza5j0gba+lFF8+EpiSYMf+T3J3MUfJhnGTld/QqEe6rjXkz515g5bv4G7kvIRPuuB5GHodpHVdx8688Gu5/wB7GnhznwYcU4eRbANxPvLX9ag+U/1CV9J9KRWCua/79a3inqQnlhpZ9I+yjFeJwnDzuudfktxwv/xii6lv7C8dnwN62d7V8gf0siH/ADBqZFGAMlSpUqEJWTzJzLawFk3LpJ/hRRLO3Zeg1jUwBOprWob5w4MuKQI+mhyns39u/pWZOlYTHFSlTEjzXzTcxl/xLsO58tu2okIpOiKAJZiY7kmOgAGxwr2cOlr7RjVM65bII8oAOrxpmJEZNh1kmFJeW+R0wWJzyLlxmOUka20Ua77MW8pM7fEii/mG1/wbjqVP4kmlp5NSkkH0aWrFauLt2rlx8IFyiwX8Hwh53JYZrjADUFSMgjbsdavBOItaw+IvphCDnEqMxknUwGGYICZgT7x7ad+HYC9eZkseRkZC1yJJtFr2ZFkEFg2Ux/Oe5mWeZbl0XktstlrBZvP5luBCVKuNx0nKdyKVxZJR2jvyvfp51zv1aDLH2b1Y3Ut+fX6edePoYnGbl6FN8nM2qosC2noe7fWNdaKOWcJ4+ItBhICMx7aMoAPz1/6aEeOlnv2nZwTcRHyKfLbzASq6nSQ34CSQTTH5FQIr3SrEABZEQABmJMkH97pO1M5J27RttTlqV157v1MXn7jiDEthLiWL1oqCTfzDw3OpK3ElllZBMaZgZ0rrwTFrbATDXbdrvb4ZhmxF06QA+JuBlB9YHx3oE47xI4rFXLi6l7hKkaGM0JHqBlFMDg/j4hFUf+oX7ZAYJhra4PDwely65DMx95shiTTOKTa3Ec0FF7HGOwdtGDYqzbncNxTiBa4e5Fi1mQb7flQvzfxe3kW1aOBFtiWP2Oy9uVGkXHY+dSZ0A3X5EuuYhcK5t2Rw/CXTplso+Px5JE+YgCDEHXNqd+695sVnxtwXHuvAEte8MXIGkEWiVAzBoAj1Ek0ST2BxVhzyPwpbGFVpg3QHJOhl/wB3XQQoUabkGucTxEpjVzOMrWBABH8dwEnU90n4jtroYQ6KuUspWNYCgRoBJ106/Cg3mrh908TQolwp4WVSilohWBzAAwuZlmRsdxuM8tjsP/DFPmHP2+FXfbp8Yrxu4sTqCSdACRsB5vpFC1lcRbGq3Suby5j5oPmUMRKgQCCdwWOYHyrVniOHZzIt3AAGkL4hIOQ+YuZX3oOkgkCesm7FXq1GY8TX+rBznDFFntWw2coGa4dtWIhTJ/dUA/8AV8hlYm7nS2VHu79twB8674vAlGuSMrFjtMFcxOk/u9R179a6X4W2EXQsy7bgRqY67n6UsxPLqc7YwuA4S1dFjy63LJUeYAeLqS5j3dBsYBn1FbRweHWyyrn8XMFDkmAzbLlG/utoFJ6dqEOXOINZsLldlKggZLIaFzFtzcU677bmtfCcZCgHxFUqZANkB5ExGU6iSY10JnekZLfqdKGbJFKslf8Ab9Nk/wBORQx3CLniaXEuKyiRmOUMh6gkCdV3jXSrScFZQMtxQesFF/AgGse1iScUFzFldyxlArgEHygZzoDtr22ok+yLJIOp1IIYkR0Phq2nwrfJUZ7RZG3J734N+/2Zh8cFyyLcmfeIOZCQdP4CflPetbgFkLhrdvq4BaRqrMCxOvqR+NeljEW8K63Xtricp8qOLyKHOzEvZCmD031kAkCrGEvF2d2ABYzptrO2p8sbanTqaPgrvV4CXENqS8P/AAJuVMTnG0MDqD36j0PpWlxHU7jpv03O/wAqyuCXcty+QJOjR3JVRp/vvXXi1zwl8W6wBEkgawFB0EbnT8qZW6HJu8jfvxMnlLmHw8ffwVxgWHnUj3Z/fRfh5Tr3btQT7TeXvsmP8RRFrES4jYOCM6/U5/8AqPahWzxa62KF9J8c3M6gAk5ifdgatI0IG4nvTs4/wtuKcKJa09q6E8RBcUqy3FWcpzDYiVPoaUl3J30YjKXaJmD7C+K5MdfsHa9ZDjtmtNH1IuH/AA08K+WeSeO/ZMdhsRMItwZzMDw3GRifQKxaO6ivqYGmUJslSpUqyiVT4lazLHXcVcrM4hiIn4UHNLTEJjT1bGalkeIHjUiPodR9Y+lWuNqDZcdIiqWFvyJ6gz8/9RVbmbEF8MyqcpYQD2LaBvkDNKKS0tjck3JCj5kxr2FW2lwo90szhDB8IjKFb0aW/wAMzIFWuXb32z7S2JNsBcPla+2VGGeECu2gYHKxBaTmnUzAq4tbWLc3AMlixYBEAeJcWbihix6kWwRM7xvXoON4dcOLWHuWrFst4jpeDXXZ4WATI0Urp30OlWsL7KMUu8+u22+/8JfqXOMnkU+j5brl60YOGw6m6AtxLmSYyg7Zpkn8Y+O9Nq0PA4SxXRntad81zb5ywpY4DFB3cm6ragKAmRczHSPUgMBTqt8EW+lq08+GmUuB+8FBAWRsJgn+mOtbnFyyOKN3GMb6e/N/cTPAuWPExChQDlKxJhS2YQu2oGgPzprY/k8taJIGJuKuVlxGKvrYMCCcltfDIidMo+VbeE4FYUnw7KJGnlULp6ZRV3G4ZmtlFcoGnYA79idu9GjjywunYlkyRmxYrZu2R4bPawdp5zrgcOLZYAa/f3CW2iXVJ03EGlXzGES9dFlcttj5VJJMQBqx1Yk6knqa+gMdy9iMQUDZTkVhJK5JK5QcqgFttifSe4ZxP2cW1ctdfPJ8xHl3mI30nv1FVCWWbdrb9DTWNLZ7ntwwfc22XzBlVhJ0hxJY9ABJ+mlaajeDBOqfiY+f61j4Lg91bFuxnlbQykxqVzErIOmi5BEwYPwrQsIoclmcHZVOae2YwdZ11IjU66UdwrvHVhkcoKzOxvHGuABM4cNDAhdNxGhOob4+61a1rK5VsxJg6jSYO/wOv1qriRkuB0ygaB4YEx0b0OwPxHatVNddP/EUJyck01pS38wz7ot+erIS+q5YDTEesEfh+VDdjMlzO1syCCodW90MehiRII+II70z+NcMS5ibWf8AZh7ZcfyFgGM6fug1t+17l63ksXlVVKg2YEDywWQLqPdho06n4GtNRfvazn5VWRX1B/gz2HaIsQ9nxBufBcKD+9KlZ+DAiqXgEYS23kZ2uFTdzTbUSD5pgN194HQGOlYWCsFAFyA5ZIAMwTrtMEmY8wPpqNLRAKnyvM6aiZ1gHMDJifyAFLONDCnPxv1L921bfEz4Zt2bd5EbsxLhCApMKO8bA96JsLg3TiBs3bNrwGLRKW4CZSVZW97NMDXqT8QvjjJaQ5ZWIMFmM6QIA30G8g6Vrki5FwucxCMYXP70/tGMnNptLHuBtVPYke9dpttVyv15l7jmEIw99blgKVZQrojDctIBmGBUSP8AUVmcDx7i3luZsxgqW3ZGEq3qCDv1mdZo55U5UsXrV3EYvK1hJiQUWFEuzaKSnSDpoZrKxfF04himuCwotEgJmYo5VVgMco0Bj3e0D4N8MqepnP42V3GC8t9t6rz+pa5e4nDvpJZU0nWQboEf4QPnW6mH+1uAUPh211zLo9w7g5t0WPmSN4g+NgWraAhUzDaEEyNfLGsjfeuOLYq+FQtNqyx8wT3gCIBLDQA76ajTUzoTFOUv/mvVg+IyxpRySpbX9t/BeJSXD8L4Hmuwi3G6mWYA/uoNSFnoKBecfavexgNuxNq02hb/AO4w7CPcEfPXpR3ieAWHV18NWV5DTu3TU7zEazNKXj3Kj4K8UMtbOttz1A/db+YD67jsBLGruW7Gc2Ps13eX7+/Mz8EB1EiII9CIr6N9l/H/ALVw9FYk3LAFpySSSABkck7lliT3DV89WLYH+/nRXyPzh/6diVckm0/lud8pPvfFTr/i70YRZ9EVK4VgQCNQdqlWZI21D/E2P1NENYfE01HxpTil3Q+F7lPh9mRB6n/f6VWxuHOUkQSuoBMKT0kwYHyPwO1aCCF07/6UveaufL2Gxarby3bTBkyTHnVlUkOoJDK0iB1zA6wQsoKSUPEZ1bNvl7QIYnEWmS2ExLZSxJtKjXLgfQwNxcQaww8syRvp6Ym/dCEm7iUUCfvLNonKASYK7HtMaxXmMcSxlxZe4AWt2LYa+5jViQMtoMTmA0gEVbwWFPnXwyodBJe9nuqs7OpJym4MxBUnYT6dBtQW7DY3pitT8Or9OT6een1KvD7iYrHLYyqLaOGBBhjkZIYzuPfBEbN3imNxD2jW8DjvAuIWtNZVjcSCyuWcRl/eWBrGokaGdM/AY/BYLDYd0C5ryozMIa5DKSXcjU6jLEwJ00WKXHGuPG/ir1xrbD7whQSJUAKFXbUwC3bUQSNxYIqM9+Qrng4Q8bY5cN7RcGNJukd8mn4mfwq9Y56wLPl8bK0fvpcA+pXKPrSHs8Yf9239SSZ9AB/v5VYPGCh+8Q5huB8d9f7V0Lh4nPanzoeXMXN9nCYVr3i228pyKrqTcaDlVIOsnfsJNCuM5+wN0a3HWUh7b27gYE6gaKVYjX3SaW2Kx9u4FaOuo0zb7QNq4tYV8UyMiwHJUSVAzL3J0E6gA6mNBtMeldS05c6Dbg3NSXkYwwVWygsBmYhQdgTuD3+lZ3E+OgvlIgmOnlXsd9dK8uC8KuWrbErs2us+9lgQDOsqdJ0rriPCa6EbyOCJkHNPY9NunqKXSpvc9DwrUMafU07eGbwkbTzaEwf3iIKxp6ajXNM6RWhwvFmIJzesEfKuLPDbIIgkgnbMQsjqPXpoa5xDoj6ld9NcpHeZ/OlXOUJ6Fb9Nvfqg9an3j14qAsPuBIJA1gxr9RND3tB5ga6yC54tvwLYRC4IS62QF3tMIDPMDcbRprRBfcFh5dJAknTp+EmO1G3BuGriOHG1cVbitnADgMupaDDfGj25wWoU4taIKXvexbYzl8nKyESFjKdojUAjaesgzXjZ4Tfdp27ucpYEae8PM3T3pMDeiUppXFgxNLNHYnw+OXeoH+XLareawLT28UysA7OJIhzmssoUqYmCGnv1r34VhrakW82UEhd4KxLQdTPnW2N4OtduM8CW64uBmt3QNHUkERqNj09I3rLs8iYhgbovLGaVmSNIBzgBf3jGk9PhWZRXOznZMKxvvp1y2+78/LyN3ifGPG4dbwllsq5vP5Sv3YYkLM98p6zGpGtZdsC3MaLsPhA/SKIuXvZk+Itq+Mvg22X9jZBUH/mXCcxA/hWAepI0rw5h5NOFeyqGQ7NpuAFCGIjXTN8hT/DJrZ9Tkcdmwx72NNJXz6yfujz4Bwu4LgcmWCz5tcsrKqBMkBVUlR/FRdYxpe0UcGHUgTA0iIgicu+pA/Khrg/GbYuFmuoCXLTqRGY6dQrQImNRl1FWMdzSoYG2Wunb3WW3MakSJnUdBpOutP6Hyo8y+IjG5avf9eRLCm2fCYyysYjqse96dB8dKEPajxhFseASDdZlYAbooYSxjaR5ROpk9iRkc5c/XnvPbT7plGQuhg9GyjSdJI337UGWwWVmJktMkmSToZJOpO+tKZa1bHb4bPOWKOtdKT6106+Hjvz8S74+ZJ6mP0ov5N5FuX76C8jiy6zmAMQVEEN096RHbp5sufytyRc4jZhDldGUyfda05ZSdOqOp031MjY19Bcq8KOGwdm0ZlECmTMR/v8A8ULmb5GhhLOS2qwBlUCBtoI07CpXtUqzJKpY7Bl4Iq7UrMoqSplptO0Z1rhvfasLivs7wlwB/CVShLqUlTnnMScsTJAJnc0XV1uLII7isLFFcjWt2KhuWVgofOvZtZ/qnf51Tv8AAbYUA2kiQNFA0WMuog6dO1GJtamvHieBi3aMe8Cf/kf0ikm20dS1aT+gOcJ5Rs4l/AINtTmbMhOZSQSWXMSJJPUEa7UW8J9leCsWjbZWvyuXNdaXC9lKBco+Fc8oYWL7t2SPqR/ai+m8O8bYlxM3q03sgD5i5Gwtk27lqwluCR5R1gQR2MA1l47lS3etGQJI3gT9aYPHLGew3ceYfLX8podtj7uhZrUgmBpwFdheTVKyGaDOnyim/wAqcmWcHYC5Q9xlHiMwBloWRt7siQP7msflbhoe4oI0TzH4jYfWPpR3RcNtWwfE6U9KPK5hlYQRoDOkjXbpSY9p/Bhh8erAeW9bB9SyeRvoot/WnZS+9seAzYazdAE27sE9kdT/AN626OBxypgHw1rj4iyuaQzQRA18p0Jid+u+tUeHc151DFDMSIYxBM/Ix9TrpMVo8ttGKw57P+hoQ4Ck2lP8g/IVXQeWaalSY7+Q+GDFYVb7ggM5gEmYQ5dDpAzBumtHCIAABsBFZ3LGD8HBYe3EFbST/VlBP4zWnViWXLLJK5MW2Mt5WZezEfQkVXte/Hcf2rR44kXrv9ZP11rNs/tB8D+lKPmewxS1Y0/L8HOIt60T8G4ezcOCqAXYsBOmni66/AD6VhmzLUacvLGGtj4/5jW4xu0zmfEslYo14r7Mt4HCC1bVAZyiJ70I+01GW3ZvIxBRmWIlfOu5Hfy6fGjWsHncKcDcDdcoHoxdQD/f0mmsfdao8vxK1Y5fr+RULxl1AVVUMBowBJlu5YnSCem4Fdn4g6o1y8xZbKlgBoNANABAkwBXdcNJkf7jSrOM5Qv47ClLAUjOuckxoAWEeuYW/kTXRm+zhqPKYXPiuIWJvb8IV3CeB3sfiRbX37hZi0GATmY/Ugj+8V0wXDXa4ttYbxCApElTOxECY17U6OReR2wuPBKytsXBnIIBKsAMo6as/XURW3x32eC/jsHcRba2MOHzAEhpi0EywOmTeR865R7PZGvyTywMBhVtmC+7EbZiADH0n4k/CiGoKlaMkqVKlQhKlSpUISoaled94UnsKhEC7Df417cdSEsr2X+1eapmIH8RA+prz45ic96Bsun0rn/6s6f+yL3K9uGun+kf5qIKzuBYbJaBO7+Y/Dp+H51o05iVQQjmlqm2dLySpB6gj8KEbB8lFOPu5bTnsp+vShVR5dKDn5oPwy2Zrcq4XLbZv4jA+A/1JrcrxwmH8O2qjoI/ua9qPCOmKQtklqk2Shj2lWA/C74PTIw+K3EI/EUT0G+1nFZOGlZg3LttR6w3iEf4UatlR5oUbYprVvOp1UGPoR+tUOA4bOVtDTOyoP8AqIUfnXfHt91HetP2fYYPj8MD/wDlB/wguP8ALV1sNN07PoZVgQOlc1KlUJgHzGsX7vxH4qprNwVvM+nRSfxFbXNaRfb1UH8x+lVuVLAe+ynY22B+eUUq13j1mLJp4VT8Evsegt0ZYGzktovZR9YoOVSCVO6kg/EGKKOC4s3LcHdTHyjT+3yo0Dl8em4prkaFYfOgH2K5PdfqXUfrW5WBzwf+Ccd2T/Op/Sjw+ZHA4l1hm/J/YXlq3G1MLkiyFws9Wdie2kL+Qpe2z+dMPkdSMGgO8t/mJp3ifkPN/B0u3f0f4N+pUqVzz1ZKlSpUISpUqVCEqVKlQhKpcXuRaPqYq7Wdxz9mP6h+RrE/lZvH8yMmzcyuD2k/RSR+NZOHBuXI/iaPqat4h4BPoanK1jNeB6KCf0H50iu80jpN6U5BiqwIFc1KldE5RncfeLJ9SB+M/pWRgbWa4g/mn6a/pQ3zrx98NxIgs5smwCbc+UN5jngmBARh868OD+0RDirVtbTHMV8zMoXK5CyCJk+bb5SKWyK5oaxySxsadSpUpkVJS+9sgnDYf0vz8/CuD8iaYNLD20Y8j7NaBG7ORpMgBRPpq30PypugmNXJCz4sYtj4j86IPZhazcRw2o0Zz9LN3b5x+NYF6bhCkxodupymB9Yrb9m6/wD1HDgAHU+n7pM7ek/Ks6+Q047Nj/qVKlbEQP5rH3//AED82rw5LX/iW/5Z/wAyVd5oT78eqD8Gas/l25kxa/zAr+E/pQH8x6SD1cG0v+P2LnGEyYh/5ob6jX8QavcuXfOy91n6H/WvPmqzD237gqflqPzNePAbkX19QR+E/pWuUhZ/5OFvy+39BVQr7Q7h+zoo/euCfgFY/nFFVCPPtwHwk75j/lH60ziVzR5njXWCTApNIn/e1H/JF6bLp/C2nwYA/nNL9rRBjcf+KN+Qrulxfh+E07xC7h5z4TKuI+thbUqVK5x64lSpUqEJUqVKhCVKlSoQlUONj7k+hFX6X/tlxty1hENu46S5BysVkROsdiKqStUai9LTPDmbjiYWz4jzBYLpqZMn9DWl7NuOWsUt42sxKFQSRA1DER9D+FI48QuXi/iM7Dw2hWdmAYQM0MYnf605vYrw7w+HtcjW7eY/JQqAfCQ31oUMKi76hZ53JV0GBUqVKMAE37WMUV4h5VzEWVEd5L+h70JctY1ji8IAm72hAH7puL5lB8xEbDXTUk6k7vtQxQu8UuC2ytlsqunmAdXEggAyRqIgmawuVrTnieEDmWNy0SY3GcHVgPMYEZxMnSTqay0i0z6RqVKlaKJSv9teF/8AbXP603/pYaR6HWmhQL7YsDnwCvH7K8rTMQGDJ+bLWZcgmJ1NCgsMcw9AW+ik9fhRp7GMJmxdx4MW7W/YsQB+AagdICXCQDCEb/xEL/3U1/YrgwMNeu9WuBfkigj8XNDjzG8rqLGNUqVKMIA1zUv3ls91P4Ef3rHwCH7Taj+MVuc1praP9Q+uX+1VOC2JxCGNpP4EUGSuR3sGTTwt+T/Jf5tH3SHs/wD2tWNwu/lvWz/MB9dP1ok5hsZ8M/cDN/hMn8JoKW7oCBJBn6VJ7SJwK7Th3H6r9Rj0Bc/Xf+IQdrcj5s0/kKOcPeDorDZgCPgRNLfnnHBsW0GcihPmJY/nHyp3h1czx3xWfZ8O0/oY7vMdNP1FFXIV+LzL/En4gj9CaDfHzHtFE3Jrj7Vb7kN/lNPZlcGeb4CdcRFrxX8DGqVKlco9uSpUqVCEqVKlQhKlSpUISl97aQDgUBB/a7gbeR9D2B1+gpg0G+1XEMuAKqB53UEnYLqZ+oFWiMQmHaDcJJnIfU6svcidJ6jWKdnsT4gtzh7WwTmtXWDAxADAMCsa5Trv1DdIpIKohpJ2J0/lyMAO2onXsO1MD2Tc12MLeveNeIW6iGWOgcZhlg6s0RqJ0yjppGQeFVeJ+J4FzwYF3I3h5hK58pyyOomK68M4vaxNoXbLrctsSAy7EglT9CCKt5qoh8tW1ueJca4rZx76vIY5iJJ+MzOs7jvWnyjesW+J4Vs+W2txSS4OYNB0bQKDmI1Gka70ec6cp57OJvqALmHMf1WpLQY3jykdvN3NA/BlVBYLHMmY5ipGgz2yZU+8wZWIgjKM06kmgrJatm3GnR9H1KqcL4kuJsW7yTkuoHXMIaGEiR0NWM9GMHehb2mrPC78R+5v/wA1KJ5oR9qt/Lwu6JALMgEneHViPjlVqp8jUPmQkbv7O51ED/OtOD2M3AcDcA38Yz/gSlNiMLKP5hBAKtOhAcA7fPSmT7H8aoN22pAzAOE8xjLoTJHXMPXShR5jmbeAzqleeaqfEONW7HvsASJA6n+3aTRW0lbEkm3SBHn7i7G8LSqzIiy+Vl98nSVaJgQdD1NZPIHF2TF5SvlulgzHLOpZragDXMogGYj1J08sRjwUuXbnvFizfnA+sfSsj2Xzf4qC+1tLl4CTlDEqkx3+9OtcyDeXJrXv2jpyj2ePS/Ad7rIIOxpPc08caxevW08VQrlQy2sxgQCZAPWdxTea6AJ6DWk5xK7ntvcYQzFmb0JJMUxxM60xXUDwjktTTDP2V8wvi8GRdjPZfJIjzLlVgTGkyWHyFCnEUBv3iRr4rz/jatL2FPOExRO5xZn/APTZ/uaocUA+0X+v31z/ADtXW4PY8p8d3hF+bKVyzrpE/wDmtLljE5MTZY/xhY/q8v61S0kev6f+amHuZLgb+Eg/Qg/pT8laaPM459nNSXRjkqVwGmuCa4x9DO01xNcTUmoUczXNcTXFQh2qVKlQs4Y0Mc7Xy2EuKBrKn6OD/pROwqhisIGEEAj1qFqr3Pn23y6wusR4DZyR4ed5IfQhSqAByCQNSAY0MUw8F7IMEpmbp/qafqIj8KLbPLthGzLatht5CiZ+MVoLaq7YfLPFt2SfrT/B14Tw63hrK2rQCog0AAG5JJ06kkmrD3D0IroFqeHNULGTxO0Wt31I/bIQ0azKZNoPSkSOX73iEEC3lmM7KNyTAUS25J2jWvov7LNdhg6zTXymr8SjypdP2LDhgAwtKGgQCwEEiehOvzrWzCui2a7+FWkUcEigz2lcNv4jD21sI11lu5iFNsGMjrP3jDv011o08KuDh6pqy4vS7E5yvyHce6RisO9uzlMguo1jSPDcnemDy/yphsE5eyrBiuUku7aSDEMxHQVv/Za5+zVFFI3PJKXMi36GOc+XWxWR7Ry3kBCtnhYJBhxlOYSJ6UUDDVDh6jSapmItxdoV+I5Nx98Zb1ywF7gux7xBUD8a2eR+R/sF57rXQ5ZMgATLEsGJksZ90dqNTha4GFoccUY8gks05bNgzz8l84YHDyWVwzIBOdYYZfqQflS4vfa7w8P7NdUMRmMOFH8xzDoCepp2NhZrzOCqp4YTdyJHNKEdKAvkLhtvhuHuJ4juWc3HLKFE5VWFUEwIUbk/LasbiWHe2zXWylGYtKEmMzTqIkHXemW/DwRqJrFuckYeSch1MnzvE/DNApvDLRK7/b+jl8bwzzw01b+tV+zsXg4rZzRnE9tf7elafDsN47RbKT6sI/uaKV5FwoM+Ah+Op/GtPB8JS1oiKv8ASAPyph8S+hzYfBobam/foX8I7KihjJCgEjYkASathqqqa7hqUO4lSosZqmavENXOapRo9c1SvLNUqi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6" name="Picture 10" descr="https://encrypted-tbn1.gstatic.com/images?q=tbn:ANd9GcQ_DEFcMEC3bl_XqgG9t2ZVxXEJM341ctTWRr6BZD8jY-KSvD9X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124744"/>
            <a:ext cx="5413975" cy="3715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83880" cy="10515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83880" cy="4187952"/>
          </a:xfrm>
        </p:spPr>
        <p:txBody>
          <a:bodyPr/>
          <a:lstStyle/>
          <a:p>
            <a:r>
              <a:rPr lang="ru-RU" dirty="0" smtClean="0"/>
              <a:t>Видеозапись </a:t>
            </a:r>
            <a:endParaRPr lang="ru-RU" dirty="0"/>
          </a:p>
        </p:txBody>
      </p:sp>
      <p:pic>
        <p:nvPicPr>
          <p:cNvPr id="18434" name="Picture 2" descr="http://skachat-anglijsky.ru/theme-dictionary-rus-eng/templates/lightskyblue/images/happy-children-njnj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81" y="692696"/>
            <a:ext cx="9066620" cy="6165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your book at page 71 ex.2.1.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Read and translate the text.</a:t>
            </a:r>
            <a:endParaRPr lang="ru-RU" dirty="0"/>
          </a:p>
        </p:txBody>
      </p:sp>
      <p:pic>
        <p:nvPicPr>
          <p:cNvPr id="17410" name="Picture 2" descr="http://www.smartstart.today/sites/g/files/g1032651/f/styles/large/public/201401/partsoftheboidy.gif?itok=LVhU7c0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36912"/>
            <a:ext cx="4572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83880" cy="1051560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images.myshared.ru/147740/slide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Правило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0120" y="4509120"/>
            <a:ext cx="8183880" cy="41879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your book at page at 71 ex.3.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8183880" cy="1170456"/>
          </a:xfrm>
        </p:spPr>
        <p:txBody>
          <a:bodyPr/>
          <a:lstStyle/>
          <a:p>
            <a:r>
              <a:rPr lang="ru-RU" dirty="0" smtClean="0"/>
              <a:t>Опишите игрушек </a:t>
            </a:r>
            <a:endParaRPr lang="ru-RU" dirty="0"/>
          </a:p>
        </p:txBody>
      </p:sp>
      <p:pic>
        <p:nvPicPr>
          <p:cNvPr id="2050" name="Picture 2" descr="http://deti-online.com/images/priklyucheniya-pinokkio-istoriya-derevyannoy-kuk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5914"/>
            <a:ext cx="3096344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Выучить слова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38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My favourite toys </vt:lpstr>
      <vt:lpstr>Слайд 2</vt:lpstr>
      <vt:lpstr>Слайд 3</vt:lpstr>
      <vt:lpstr>Open your book at page 71 ex.2.1.</vt:lpstr>
      <vt:lpstr>Физминутка </vt:lpstr>
      <vt:lpstr>Правило </vt:lpstr>
      <vt:lpstr>Open your book at page at 71 ex.3.</vt:lpstr>
      <vt:lpstr>Homework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toys </dc:title>
  <dc:creator>Арстан</dc:creator>
  <cp:lastModifiedBy>Арстан</cp:lastModifiedBy>
  <cp:revision>6</cp:revision>
  <dcterms:created xsi:type="dcterms:W3CDTF">2015-01-11T05:36:43Z</dcterms:created>
  <dcterms:modified xsi:type="dcterms:W3CDTF">2015-01-11T06:39:48Z</dcterms:modified>
</cp:coreProperties>
</file>