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3B33E-08A1-4378-9943-AB0B288EBF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6F13-AC42-4CB0-9F93-E6BD9952DF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BED7A-299A-4F69-BA35-9BB0AD440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FA8FC-BA16-4BFB-A48C-66C2CC1191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358B7-2055-47EB-A1AA-4ABA5CBE09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8F1FA-7E53-45A4-9112-B266A8F7B3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6B62-8C36-4E18-BCB5-42273FA717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84DBF-0320-411F-AFAC-51902B01E2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49BD-F9DD-40FD-8069-CA9B0ABE1D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62373-774D-42BE-9AA8-5D4C004308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8D7C4-6084-49B9-B79A-A27F22A1D8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989D42-271D-45DB-9F97-39E73034D4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sz="8000" dirty="0" smtClean="0">
                <a:solidFill>
                  <a:schemeClr val="bg1"/>
                </a:solidFill>
              </a:rPr>
              <a:t>Моя семья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3366"/>
              </a:solidFill>
            </a:endParaRPr>
          </a:p>
        </p:txBody>
      </p:sp>
      <p:pic>
        <p:nvPicPr>
          <p:cNvPr id="3074" name="Picture 2" descr="C:\Users\Comp12\Desktop\В МОЯ СЕМЬЯ И ДРУЗЬЯ\картинки семьи\1384961050_6kqqulb1xvdycrp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>
              <a:solidFill>
                <a:srgbClr val="003366"/>
              </a:solidFill>
            </a:endParaRPr>
          </a:p>
        </p:txBody>
      </p:sp>
      <p:pic>
        <p:nvPicPr>
          <p:cNvPr id="2050" name="Picture 2" descr="C:\Users\Comp12\Desktop\Курс Шардара\микропреподавание 1\МОИ РОДСТВЕННИКИ\моя семья картинки\0_93b7b_5a163c40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358246" cy="657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75656" y="1154941"/>
            <a:ext cx="6192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541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Угадай слово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4188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41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Речевые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подсказки: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41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большая .... (семья)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41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Я люблю ...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41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 меня есть ...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54188" algn="l"/>
              </a:tabLs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Мою сестру зовут ...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54188" algn="l"/>
              </a:tabLs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Моего брата зовут 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41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семья </a:t>
            </a:r>
            <a:r>
              <a:rPr lang="kk-KZ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endParaRPr lang="ru-RU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229600" cy="264320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аэропланчик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Сел на белый одуванчик.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/>
          <a:lstStyle/>
          <a:p>
            <a:pPr eaLnBrk="1" hangingPunct="1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СТРЕКОЗА</a:t>
            </a:r>
          </a:p>
        </p:txBody>
      </p:sp>
      <p:pic>
        <p:nvPicPr>
          <p:cNvPr id="2050" name="Picture 2" descr="C:\Documents and Settings\Ольга\Рабочий стол\картинки\Животные\713424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2214554"/>
            <a:ext cx="5300678" cy="3978998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Сс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Самолёт летит по небу, </a:t>
            </a:r>
            <a:br>
              <a:rPr lang="ru-RU" dirty="0" smtClean="0"/>
            </a:br>
            <a:r>
              <a:rPr lang="ru-RU" dirty="0" smtClean="0"/>
              <a:t>Крылья, подставляя ветру. </a:t>
            </a:r>
            <a:br>
              <a:rPr lang="ru-RU" dirty="0" smtClean="0"/>
            </a:br>
            <a:r>
              <a:rPr lang="ru-RU" dirty="0" smtClean="0"/>
              <a:t>Он легонечко парит </a:t>
            </a:r>
            <a:br>
              <a:rPr lang="ru-RU" dirty="0" smtClean="0"/>
            </a:br>
            <a:r>
              <a:rPr lang="ru-RU" dirty="0" smtClean="0"/>
              <a:t>И по воздуху кружит. </a:t>
            </a:r>
            <a:br>
              <a:rPr lang="ru-RU" dirty="0" smtClean="0"/>
            </a:br>
            <a:r>
              <a:rPr lang="ru-RU" dirty="0" smtClean="0"/>
              <a:t>А теперь пора спускаться, </a:t>
            </a:r>
            <a:br>
              <a:rPr lang="ru-RU" dirty="0" smtClean="0"/>
            </a:br>
            <a:r>
              <a:rPr lang="ru-RU" dirty="0" smtClean="0"/>
              <a:t>На посадку приземляться. </a:t>
            </a:r>
            <a:br>
              <a:rPr lang="ru-RU" dirty="0" smtClean="0"/>
            </a:br>
            <a:r>
              <a:rPr lang="ru-RU" dirty="0" smtClean="0"/>
              <a:t>Опустились мы легонько </a:t>
            </a:r>
            <a:br>
              <a:rPr lang="ru-RU" dirty="0" smtClean="0"/>
            </a:br>
            <a:r>
              <a:rPr lang="ru-RU" dirty="0" smtClean="0"/>
              <a:t>И садимся потихоньку. </a:t>
            </a:r>
            <a:br>
              <a:rPr lang="ru-RU" dirty="0" smtClean="0"/>
            </a:br>
            <a:endParaRPr lang="ru-RU" dirty="0" smtClean="0"/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андшаф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Ландшафт</Template>
  <TotalTime>109</TotalTime>
  <Words>49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Ландшафт</vt:lpstr>
      <vt:lpstr>Моя семья</vt:lpstr>
      <vt:lpstr>Слайд 2</vt:lpstr>
      <vt:lpstr>Слайд 3</vt:lpstr>
      <vt:lpstr>Слайд 4</vt:lpstr>
      <vt:lpstr>Сс</vt:lpstr>
      <vt:lpstr>СТРЕКОЗА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Comp12</dc:creator>
  <cp:lastModifiedBy>Comp12</cp:lastModifiedBy>
  <cp:revision>9</cp:revision>
  <dcterms:created xsi:type="dcterms:W3CDTF">2016-07-10T07:55:49Z</dcterms:created>
  <dcterms:modified xsi:type="dcterms:W3CDTF">2016-07-10T10:51:47Z</dcterms:modified>
</cp:coreProperties>
</file>