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8BE3325-21C0-4649-A88C-D80F16142C2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1"/>
            <p14:sldId id="290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F811-4DDB-41A0-B669-EA633B5FD39A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BDB4-AA6D-4173-9210-3F72E326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18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F811-4DDB-41A0-B669-EA633B5FD39A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BDB4-AA6D-4173-9210-3F72E326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61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F811-4DDB-41A0-B669-EA633B5FD39A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BDB4-AA6D-4173-9210-3F72E326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60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F811-4DDB-41A0-B669-EA633B5FD39A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BDB4-AA6D-4173-9210-3F72E326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9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F811-4DDB-41A0-B669-EA633B5FD39A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BDB4-AA6D-4173-9210-3F72E326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56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F811-4DDB-41A0-B669-EA633B5FD39A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BDB4-AA6D-4173-9210-3F72E326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74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F811-4DDB-41A0-B669-EA633B5FD39A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BDB4-AA6D-4173-9210-3F72E326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525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F811-4DDB-41A0-B669-EA633B5FD39A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BDB4-AA6D-4173-9210-3F72E326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23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F811-4DDB-41A0-B669-EA633B5FD39A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BDB4-AA6D-4173-9210-3F72E326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09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F811-4DDB-41A0-B669-EA633B5FD39A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BDB4-AA6D-4173-9210-3F72E326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79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F811-4DDB-41A0-B669-EA633B5FD39A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BDB4-AA6D-4173-9210-3F72E326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28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0F811-4DDB-41A0-B669-EA633B5FD39A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3BDB4-AA6D-4173-9210-3F72E326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44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32" y="0"/>
            <a:ext cx="912946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7691" y="2521021"/>
            <a:ext cx="7453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ТАНЦЫ НАРОДОВ МИРА</a:t>
            </a:r>
            <a:endParaRPr lang="ru-RU" sz="54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8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210"/>
            <a:ext cx="9144000" cy="6881210"/>
          </a:xfrm>
        </p:spPr>
      </p:pic>
      <p:sp>
        <p:nvSpPr>
          <p:cNvPr id="6" name="TextBox 5"/>
          <p:cNvSpPr txBox="1"/>
          <p:nvPr/>
        </p:nvSpPr>
        <p:spPr>
          <a:xfrm>
            <a:off x="5407913" y="5923582"/>
            <a:ext cx="3736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ФЛАМЕНКО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84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7479"/>
          </a:xfrm>
        </p:spPr>
      </p:pic>
    </p:spTree>
    <p:extLst>
      <p:ext uri="{BB962C8B-B14F-4D97-AF65-F5344CB8AC3E}">
        <p14:creationId xmlns:p14="http://schemas.microsoft.com/office/powerpoint/2010/main" xmlns="" val="61700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987"/>
          </a:xfrm>
        </p:spPr>
      </p:pic>
    </p:spTree>
    <p:extLst>
      <p:ext uri="{BB962C8B-B14F-4D97-AF65-F5344CB8AC3E}">
        <p14:creationId xmlns:p14="http://schemas.microsoft.com/office/powerpoint/2010/main" xmlns="" val="265898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49740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501" y="0"/>
            <a:ext cx="9185502" cy="6858000"/>
          </a:xfrm>
        </p:spPr>
      </p:pic>
    </p:spTree>
    <p:extLst>
      <p:ext uri="{BB962C8B-B14F-4D97-AF65-F5344CB8AC3E}">
        <p14:creationId xmlns:p14="http://schemas.microsoft.com/office/powerpoint/2010/main" xmlns="" val="88296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xmlns="" val="291308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65450" y="5922198"/>
            <a:ext cx="6878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АРГЕНТИНСКОЕ ТАНГО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41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78"/>
            <a:ext cx="9144000" cy="6860854"/>
          </a:xfrm>
        </p:spPr>
      </p:pic>
      <p:sp>
        <p:nvSpPr>
          <p:cNvPr id="5" name="TextBox 4"/>
          <p:cNvSpPr txBox="1"/>
          <p:nvPr/>
        </p:nvSpPr>
        <p:spPr>
          <a:xfrm>
            <a:off x="7057467" y="5934670"/>
            <a:ext cx="2086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ТАНГО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53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25783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</p:spPr>
      </p:pic>
    </p:spTree>
    <p:extLst>
      <p:ext uri="{BB962C8B-B14F-4D97-AF65-F5344CB8AC3E}">
        <p14:creationId xmlns:p14="http://schemas.microsoft.com/office/powerpoint/2010/main" xmlns="" val="278654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48940" y="5934670"/>
            <a:ext cx="4474302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5400" b="1" i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ПЛЯС</a:t>
            </a:r>
            <a:endParaRPr lang="ru-RU" sz="5400" b="1" i="1" spc="-15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18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175"/>
          </a:xfrm>
        </p:spPr>
      </p:pic>
      <p:sp>
        <p:nvSpPr>
          <p:cNvPr id="5" name="TextBox 4"/>
          <p:cNvSpPr txBox="1"/>
          <p:nvPr/>
        </p:nvSpPr>
        <p:spPr>
          <a:xfrm>
            <a:off x="6465062" y="5904444"/>
            <a:ext cx="2678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КАНКАН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5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xmlns="" val="74218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9565"/>
          </a:xfrm>
        </p:spPr>
      </p:pic>
    </p:spTree>
    <p:extLst>
      <p:ext uri="{BB962C8B-B14F-4D97-AF65-F5344CB8AC3E}">
        <p14:creationId xmlns:p14="http://schemas.microsoft.com/office/powerpoint/2010/main" xmlns="" val="424409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301000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812639" y="5934670"/>
            <a:ext cx="3331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ЛАМБАДА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92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19881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xmlns="" val="13683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748"/>
          </a:xfrm>
        </p:spPr>
      </p:pic>
      <p:sp>
        <p:nvSpPr>
          <p:cNvPr id="5" name="TextBox 4"/>
          <p:cNvSpPr txBox="1"/>
          <p:nvPr/>
        </p:nvSpPr>
        <p:spPr>
          <a:xfrm>
            <a:off x="6582080" y="5908504"/>
            <a:ext cx="2561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САЛЬСА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96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414000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69743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2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588224" y="5934670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ТРЕПАК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53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318"/>
          </a:xfrm>
        </p:spPr>
      </p:pic>
    </p:spTree>
    <p:extLst>
      <p:ext uri="{BB962C8B-B14F-4D97-AF65-F5344CB8AC3E}">
        <p14:creationId xmlns:p14="http://schemas.microsoft.com/office/powerpoint/2010/main" xmlns="" val="236228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84797" y="5929199"/>
            <a:ext cx="8559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АЗЕРБАЙДЖАНСКИЙ ТАНЕЦ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92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046"/>
            <a:ext cx="9144000" cy="6846148"/>
          </a:xfrm>
        </p:spPr>
      </p:pic>
      <p:sp>
        <p:nvSpPr>
          <p:cNvPr id="5" name="TextBox 4"/>
          <p:cNvSpPr txBox="1"/>
          <p:nvPr/>
        </p:nvSpPr>
        <p:spPr>
          <a:xfrm>
            <a:off x="3014950" y="5934670"/>
            <a:ext cx="6129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ВОСТОЧНЫЙ ТАНЕЦ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02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-71921" y="5934670"/>
            <a:ext cx="9409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ВОСТОЧНЫЙ ТАНЕЦ С ПАЛКОЙ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56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300"/>
          </a:xfrm>
        </p:spPr>
      </p:pic>
      <p:sp>
        <p:nvSpPr>
          <p:cNvPr id="5" name="TextBox 4"/>
          <p:cNvSpPr txBox="1"/>
          <p:nvPr/>
        </p:nvSpPr>
        <p:spPr>
          <a:xfrm>
            <a:off x="246243" y="6150114"/>
            <a:ext cx="8866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ГАВАЙСКИЙ РИТУАЛЬНЫЙ ТАНЕЦ ХУЛА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92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0"/>
            <a:ext cx="9144000" cy="6854650"/>
          </a:xfrm>
        </p:spPr>
      </p:pic>
      <p:sp>
        <p:nvSpPr>
          <p:cNvPr id="5" name="TextBox 4"/>
          <p:cNvSpPr txBox="1"/>
          <p:nvPr/>
        </p:nvSpPr>
        <p:spPr>
          <a:xfrm>
            <a:off x="7395893" y="5934670"/>
            <a:ext cx="1748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ХУЛА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69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90950" y="5934670"/>
            <a:ext cx="814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ГРЕЧЕСКИЙ ТАНЕЦ СИРТОС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96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5750"/>
            <a:ext cx="9144000" cy="6893749"/>
          </a:xfrm>
        </p:spPr>
      </p:pic>
      <p:sp>
        <p:nvSpPr>
          <p:cNvPr id="5" name="TextBox 4"/>
          <p:cNvSpPr txBox="1"/>
          <p:nvPr/>
        </p:nvSpPr>
        <p:spPr>
          <a:xfrm>
            <a:off x="2843808" y="5805264"/>
            <a:ext cx="6213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ГРУЗИНСКИЙ ТАНЕЦ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02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052"/>
            <a:ext cx="9144000" cy="6885051"/>
          </a:xfrm>
        </p:spPr>
      </p:pic>
      <p:sp>
        <p:nvSpPr>
          <p:cNvPr id="5" name="TextBox 4"/>
          <p:cNvSpPr txBox="1"/>
          <p:nvPr/>
        </p:nvSpPr>
        <p:spPr>
          <a:xfrm>
            <a:off x="5675871" y="5934670"/>
            <a:ext cx="3468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КАПОЭЙРА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02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2"/>
            <a:ext cx="9144000" cy="6831759"/>
          </a:xfrm>
        </p:spPr>
      </p:pic>
      <p:sp>
        <p:nvSpPr>
          <p:cNvPr id="5" name="TextBox 4"/>
          <p:cNvSpPr txBox="1"/>
          <p:nvPr/>
        </p:nvSpPr>
        <p:spPr>
          <a:xfrm>
            <a:off x="2972054" y="5934670"/>
            <a:ext cx="6171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КИРГИЗСКОЕ ПЕНИЕ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89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940152" y="5949916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ХОРОВОД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27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686" y="5906881"/>
            <a:ext cx="9138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КИТАЙСКИЙ ТАНЕЦ С ВЕЕРОМ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92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6900" y="6008698"/>
            <a:ext cx="9077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КИТАЙСКИЙ ТАНЕЦ С ДРАКОНОМ</a:t>
            </a: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21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49788" y="6322069"/>
            <a:ext cx="859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КЛАССИЧЕСКИЙ ИНДИЙСКИЙ ТАНЕЦ БХАРАТ-НАТЬЯМ 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06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2"/>
            <a:ext cx="9144000" cy="6831759"/>
          </a:xfrm>
        </p:spPr>
      </p:pic>
      <p:sp>
        <p:nvSpPr>
          <p:cNvPr id="5" name="TextBox 4"/>
          <p:cNvSpPr txBox="1"/>
          <p:nvPr/>
        </p:nvSpPr>
        <p:spPr>
          <a:xfrm>
            <a:off x="2753596" y="5949280"/>
            <a:ext cx="6390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ЛАТВИЙСКИЙ ТАНЕЦ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85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2"/>
            <a:ext cx="9144000" cy="6856248"/>
          </a:xfrm>
        </p:spPr>
      </p:pic>
      <p:sp>
        <p:nvSpPr>
          <p:cNvPr id="5" name="TextBox 4"/>
          <p:cNvSpPr txBox="1"/>
          <p:nvPr/>
        </p:nvSpPr>
        <p:spPr>
          <a:xfrm>
            <a:off x="3124532" y="5934670"/>
            <a:ext cx="6019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ЛИТОВСКИЙ ТАНЕЦ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06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6667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668" y="6063272"/>
            <a:ext cx="9326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МЕКСИКАНСКИЙ ТАНЕЦ АВАЛЮЛЬКО</a:t>
            </a: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85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8994"/>
          </a:xfrm>
        </p:spPr>
      </p:pic>
      <p:sp>
        <p:nvSpPr>
          <p:cNvPr id="5" name="TextBox 4"/>
          <p:cNvSpPr txBox="1"/>
          <p:nvPr/>
        </p:nvSpPr>
        <p:spPr>
          <a:xfrm>
            <a:off x="2395333" y="5905191"/>
            <a:ext cx="6713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МОЛДАВСКИЙ ТАНЕЦ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08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86"/>
            <a:ext cx="9144000" cy="6839314"/>
          </a:xfrm>
        </p:spPr>
      </p:pic>
      <p:sp>
        <p:nvSpPr>
          <p:cNvPr id="5" name="TextBox 4"/>
          <p:cNvSpPr txBox="1"/>
          <p:nvPr/>
        </p:nvSpPr>
        <p:spPr>
          <a:xfrm>
            <a:off x="1532157" y="5924461"/>
            <a:ext cx="7589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НЕГРИТЯНСКАЯ ЧЕЧЕТКА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05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91894" y="5939539"/>
            <a:ext cx="6052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НУБИЙСКИЙ ТАНЕЦ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3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176"/>
          </a:xfrm>
        </p:spPr>
      </p:pic>
      <p:sp>
        <p:nvSpPr>
          <p:cNvPr id="5" name="TextBox 4"/>
          <p:cNvSpPr txBox="1"/>
          <p:nvPr/>
        </p:nvSpPr>
        <p:spPr>
          <a:xfrm>
            <a:off x="3496750" y="5934670"/>
            <a:ext cx="5652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ПОЛЬСКИЙ ТАНЕЦ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04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026223" y="5534561"/>
            <a:ext cx="31177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ВАЛЬС</a:t>
            </a:r>
            <a:endParaRPr lang="ru-RU" sz="8000" b="1" i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06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9558" y="6211669"/>
            <a:ext cx="8964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РИТУАЛЬНЫЙ ТАНЕЦ ТИБЕТСКИХ МОНАХОВ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82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09006" y="5921959"/>
            <a:ext cx="6534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ТАДЖИКСКИЙ ТАНЕЦ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25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24229" y="5934670"/>
            <a:ext cx="5719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 ДЖИГИТОВ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1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2868" y="5921959"/>
            <a:ext cx="5906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 НА ЯМАЙКЕ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23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2"/>
            <a:ext cx="9144000" cy="6880566"/>
          </a:xfrm>
        </p:spPr>
      </p:pic>
      <p:sp>
        <p:nvSpPr>
          <p:cNvPr id="5" name="TextBox 4"/>
          <p:cNvSpPr txBox="1"/>
          <p:nvPr/>
        </p:nvSpPr>
        <p:spPr>
          <a:xfrm>
            <a:off x="3358995" y="5934670"/>
            <a:ext cx="5752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УЗБЕКСКИЙ ТАНЕЦ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14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5996"/>
            <a:ext cx="9144000" cy="6893996"/>
          </a:xfrm>
        </p:spPr>
      </p:pic>
      <p:sp>
        <p:nvSpPr>
          <p:cNvPr id="5" name="TextBox 4"/>
          <p:cNvSpPr txBox="1"/>
          <p:nvPr/>
        </p:nvSpPr>
        <p:spPr>
          <a:xfrm>
            <a:off x="3462188" y="5932845"/>
            <a:ext cx="5681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ЯПОНСКИЙ ТАНЕЦ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03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7504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81699" y="5934670"/>
            <a:ext cx="6062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ЦЫГАНСКИЙ ТАНЕЦ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22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9392"/>
          </a:xfrm>
        </p:spPr>
      </p:pic>
      <p:sp>
        <p:nvSpPr>
          <p:cNvPr id="5" name="TextBox 4"/>
          <p:cNvSpPr txBox="1"/>
          <p:nvPr/>
        </p:nvSpPr>
        <p:spPr>
          <a:xfrm>
            <a:off x="2804153" y="5934670"/>
            <a:ext cx="6359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УКРАИНСКИЙ ТАНЕЦ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8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280"/>
            <a:ext cx="9180372" cy="6885279"/>
          </a:xfrm>
        </p:spPr>
      </p:pic>
      <p:sp>
        <p:nvSpPr>
          <p:cNvPr id="5" name="TextBox 4"/>
          <p:cNvSpPr txBox="1"/>
          <p:nvPr/>
        </p:nvSpPr>
        <p:spPr>
          <a:xfrm>
            <a:off x="4282295" y="5917767"/>
            <a:ext cx="484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 НА ОГНЕ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69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3761635" y="5934670"/>
            <a:ext cx="5358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 НА ВОЛНЕ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6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460"/>
            <a:ext cx="9144000" cy="6879460"/>
          </a:xfrm>
        </p:spPr>
      </p:pic>
    </p:spTree>
    <p:extLst>
      <p:ext uri="{BB962C8B-B14F-4D97-AF65-F5344CB8AC3E}">
        <p14:creationId xmlns:p14="http://schemas.microsoft.com/office/powerpoint/2010/main" xmlns="" val="290067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19038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74"/>
            <a:ext cx="9144000" cy="6847926"/>
          </a:xfrm>
        </p:spPr>
      </p:pic>
    </p:spTree>
    <p:extLst>
      <p:ext uri="{BB962C8B-B14F-4D97-AF65-F5344CB8AC3E}">
        <p14:creationId xmlns:p14="http://schemas.microsoft.com/office/powerpoint/2010/main" xmlns="" val="99800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19672" y="5930240"/>
            <a:ext cx="7524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ИСПАНСКОЕ ФЛАМЕНКО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92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90</Words>
  <Application>Microsoft Office PowerPoint</Application>
  <PresentationFormat>Экран (4:3)</PresentationFormat>
  <Paragraphs>41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Екатерина</cp:lastModifiedBy>
  <cp:revision>12</cp:revision>
  <dcterms:created xsi:type="dcterms:W3CDTF">2013-05-18T13:53:17Z</dcterms:created>
  <dcterms:modified xsi:type="dcterms:W3CDTF">2017-03-16T13:21:51Z</dcterms:modified>
</cp:coreProperties>
</file>