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6EC4-D088-41EE-B0C0-844CEC59B637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10F0-E183-437C-A8CF-FB772268E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6EC4-D088-41EE-B0C0-844CEC59B637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10F0-E183-437C-A8CF-FB772268E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6EC4-D088-41EE-B0C0-844CEC59B637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10F0-E183-437C-A8CF-FB772268E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6EC4-D088-41EE-B0C0-844CEC59B637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10F0-E183-437C-A8CF-FB772268E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6EC4-D088-41EE-B0C0-844CEC59B637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10F0-E183-437C-A8CF-FB772268E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6EC4-D088-41EE-B0C0-844CEC59B637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10F0-E183-437C-A8CF-FB772268E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6EC4-D088-41EE-B0C0-844CEC59B637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10F0-E183-437C-A8CF-FB772268E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6EC4-D088-41EE-B0C0-844CEC59B637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0210F0-E183-437C-A8CF-FB772268EC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6EC4-D088-41EE-B0C0-844CEC59B637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10F0-E183-437C-A8CF-FB772268E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6EC4-D088-41EE-B0C0-844CEC59B637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E0210F0-E183-437C-A8CF-FB772268E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6856EC4-D088-41EE-B0C0-844CEC59B637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10F0-E183-437C-A8CF-FB772268E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856EC4-D088-41EE-B0C0-844CEC59B637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E0210F0-E183-437C-A8CF-FB772268E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412776"/>
            <a:ext cx="7887352" cy="1656184"/>
          </a:xfrm>
        </p:spPr>
        <p:txBody>
          <a:bodyPr/>
          <a:lstStyle/>
          <a:p>
            <a:r>
              <a:rPr lang="ru-RU" dirty="0" smtClean="0"/>
              <a:t>Как создавалась песня день победы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157192"/>
            <a:ext cx="3024336" cy="1008112"/>
          </a:xfrm>
        </p:spPr>
        <p:txBody>
          <a:bodyPr>
            <a:normAutofit/>
          </a:bodyPr>
          <a:lstStyle/>
          <a:p>
            <a:r>
              <a:rPr lang="ru-RU" dirty="0" smtClean="0"/>
              <a:t>Работа </a:t>
            </a:r>
            <a:r>
              <a:rPr lang="ru-RU" dirty="0" smtClean="0"/>
              <a:t>выполнена ученицей 5 Н класса </a:t>
            </a:r>
            <a:r>
              <a:rPr lang="ru-RU" dirty="0" err="1" smtClean="0"/>
              <a:t>Магер</a:t>
            </a:r>
            <a:r>
              <a:rPr lang="ru-RU" smtClean="0"/>
              <a:t> Кристина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4680520"/>
          </a:xfrm>
        </p:spPr>
        <p:txBody>
          <a:bodyPr>
            <a:noAutofit/>
          </a:bodyPr>
          <a:lstStyle/>
          <a:p>
            <a:r>
              <a:rPr lang="ru-RU" sz="2400" b="0" dirty="0" smtClean="0"/>
              <a:t>В марте 1975 года поэт Владимир Харитонов обратился к Давиду </a:t>
            </a:r>
            <a:r>
              <a:rPr lang="ru-RU" sz="2400" b="0" dirty="0" err="1" smtClean="0"/>
              <a:t>Тухманову</a:t>
            </a:r>
            <a:r>
              <a:rPr lang="ru-RU" sz="2400" b="0" dirty="0" smtClean="0"/>
              <a:t> с предложением о создании песни, посвящённой Великой Отечественной войне. Страна готовилась к 30-летию Победы, и в Союзе композиторов СССР был объявлен конкурс на лучшую песню о войне.</a:t>
            </a:r>
            <a:br>
              <a:rPr lang="ru-RU" sz="2400" b="0" dirty="0" smtClean="0"/>
            </a:br>
            <a:r>
              <a:rPr lang="ru-RU" sz="2400" b="0" dirty="0" smtClean="0"/>
              <a:t>Буквально за несколько дней до окончания конкурса Харитонов передал свои стихи соавтору. </a:t>
            </a:r>
            <a:r>
              <a:rPr lang="ru-RU" sz="2400" b="0" dirty="0" err="1" smtClean="0"/>
              <a:t>Тухманов</a:t>
            </a:r>
            <a:r>
              <a:rPr lang="ru-RU" sz="2400" b="0" dirty="0" smtClean="0"/>
              <a:t> очень быстро написал музыку, и песня успела прозвучать на последнем прослушивании конкурса. Ее исполнила жена </a:t>
            </a:r>
            <a:r>
              <a:rPr lang="ru-RU" sz="2400" b="0" dirty="0" err="1" smtClean="0"/>
              <a:t>Тухманова</a:t>
            </a:r>
            <a:r>
              <a:rPr lang="ru-RU" sz="2400" b="0" dirty="0" smtClean="0"/>
              <a:t>, поэтесса и певица Татьяна </a:t>
            </a:r>
            <a:r>
              <a:rPr lang="ru-RU" sz="2400" b="0" dirty="0" err="1" smtClean="0"/>
              <a:t>Сашко</a:t>
            </a:r>
            <a:r>
              <a:rPr lang="ru-RU" sz="2400" b="0" dirty="0" smtClean="0"/>
              <a:t>.</a:t>
            </a:r>
            <a:br>
              <a:rPr lang="ru-RU" sz="2400" b="0" dirty="0" smtClean="0"/>
            </a:br>
            <a:r>
              <a:rPr lang="ru-RU" sz="2400" b="0" dirty="0" smtClean="0"/>
              <a:t>Но никакого места песня «День Победы» не заняла. Мало этого, прослушивание песни вызывало болезненную, острую реакцию старших коллег </a:t>
            </a:r>
            <a:r>
              <a:rPr lang="ru-RU" sz="2400" b="0" dirty="0" err="1" smtClean="0"/>
              <a:t>Тухманова</a:t>
            </a:r>
            <a:r>
              <a:rPr lang="ru-RU" sz="2400" b="0" dirty="0" smtClean="0"/>
              <a:t>, против песни прозвучали очень резкие высказывания, о чем немедленно стало известно на Гостелерадио.</a:t>
            </a:r>
            <a:br>
              <a:rPr lang="ru-RU" sz="2400" b="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95536" y="188640"/>
            <a:ext cx="5832648" cy="914400"/>
          </a:xfrm>
        </p:spPr>
        <p:txBody>
          <a:bodyPr>
            <a:normAutofit/>
          </a:bodyPr>
          <a:lstStyle/>
          <a:p>
            <a:r>
              <a:rPr lang="vi-VN" sz="2400" b="1" dirty="0" smtClean="0"/>
              <a:t>«День Побе́ды»</a:t>
            </a:r>
            <a:r>
              <a:rPr lang="vi-VN" sz="2400" dirty="0" smtClean="0"/>
              <a:t> </a:t>
            </a:r>
            <a:r>
              <a:rPr lang="ru-RU" sz="2400" dirty="0" smtClean="0"/>
              <a:t> История создания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 flipV="1">
            <a:off x="5796136" y="260648"/>
            <a:ext cx="3347864" cy="360040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25144"/>
            <a:ext cx="3528392" cy="14401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16016" y="260648"/>
            <a:ext cx="4248472" cy="5904656"/>
          </a:xfrm>
        </p:spPr>
        <p:txBody>
          <a:bodyPr>
            <a:normAutofit/>
          </a:bodyPr>
          <a:lstStyle/>
          <a:p>
            <a:r>
              <a:rPr lang="ru-RU" sz="2000" b="1" dirty="0" err="1" smtClean="0"/>
              <a:t>Влади́мир</a:t>
            </a:r>
            <a:r>
              <a:rPr lang="ru-RU" sz="2000" b="1" dirty="0" smtClean="0"/>
              <a:t>   </a:t>
            </a:r>
            <a:r>
              <a:rPr lang="ru-RU" sz="2000" b="1" dirty="0" err="1" smtClean="0"/>
              <a:t>Гаври́лович</a:t>
            </a:r>
            <a:r>
              <a:rPr lang="ru-RU" sz="2000" b="1" dirty="0" smtClean="0"/>
              <a:t>  </a:t>
            </a:r>
            <a:r>
              <a:rPr lang="ru-RU" sz="2000" b="1" dirty="0" err="1" smtClean="0"/>
              <a:t>Харито́нов</a:t>
            </a:r>
            <a:r>
              <a:rPr lang="ru-RU" sz="2000" dirty="0" smtClean="0"/>
              <a:t> (24 июня 1920, Москва, — 14 августа 1981, там же) — русский советский поэт, автор стихов более чем тысячи песен, самая знаменитая из которых — «День Победы».</a:t>
            </a:r>
            <a:endParaRPr lang="ru-RU" sz="2000" dirty="0"/>
          </a:p>
        </p:txBody>
      </p:sp>
      <p:pic>
        <p:nvPicPr>
          <p:cNvPr id="17410" name="Picture 2" descr="https://im3-tub-ru.yandex.net/i?id=2183920dee774e2aaf70d018a2046d47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350"/>
            <a:ext cx="4331022" cy="626499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476672"/>
            <a:ext cx="4104456" cy="1512168"/>
          </a:xfrm>
        </p:spPr>
        <p:txBody>
          <a:bodyPr>
            <a:normAutofit/>
          </a:bodyPr>
          <a:lstStyle/>
          <a:p>
            <a:r>
              <a:rPr lang="ru-RU" sz="2800" b="0" dirty="0" err="1" smtClean="0"/>
              <a:t>Тухманов</a:t>
            </a:r>
            <a:r>
              <a:rPr lang="ru-RU" sz="2800" b="0" dirty="0" smtClean="0"/>
              <a:t>, Давид Фёдорович</a:t>
            </a:r>
            <a:br>
              <a:rPr lang="ru-RU" sz="2800" b="0" dirty="0" smtClean="0"/>
            </a:b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60032" y="2060848"/>
            <a:ext cx="4032448" cy="4032448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 </a:t>
            </a:r>
            <a:r>
              <a:rPr lang="ru-RU" sz="1800" b="1" dirty="0" err="1" smtClean="0"/>
              <a:t>Дави́д</a:t>
            </a:r>
            <a:r>
              <a:rPr lang="ru-RU" sz="1800" b="1" dirty="0" smtClean="0"/>
              <a:t> </a:t>
            </a:r>
            <a:r>
              <a:rPr lang="en-US" sz="1800" b="1" dirty="0" smtClean="0"/>
              <a:t> </a:t>
            </a:r>
            <a:r>
              <a:rPr lang="ru-RU" sz="1800" b="1" dirty="0" smtClean="0"/>
              <a:t>Фёдорович </a:t>
            </a:r>
            <a:r>
              <a:rPr lang="en-US" sz="1800" b="1" dirty="0" smtClean="0"/>
              <a:t> </a:t>
            </a:r>
            <a:r>
              <a:rPr lang="ru-RU" sz="1800" b="1" dirty="0" err="1" smtClean="0"/>
              <a:t>Тухма́нов</a:t>
            </a:r>
            <a:r>
              <a:rPr lang="ru-RU" sz="1800" dirty="0" smtClean="0"/>
              <a:t> (род. 20 июля 1940, Москва) — выдающийся советский и российский композитор, народный артист Российской Федерации (2000)</a:t>
            </a:r>
            <a:r>
              <a:rPr lang="ru-RU" sz="1800" baseline="30000" dirty="0" smtClean="0"/>
              <a:t>[1]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1026" name="Picture 2" descr="David Toukhmanov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3400" r="3400"/>
          <a:stretch>
            <a:fillRect/>
          </a:stretch>
        </p:blipFill>
        <p:spPr bwMode="auto">
          <a:xfrm>
            <a:off x="323528" y="620688"/>
            <a:ext cx="4176464" cy="483488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СПАИСБО </a:t>
            </a:r>
            <a:r>
              <a:rPr lang="en-US" dirty="0" smtClean="0"/>
              <a:t>,</a:t>
            </a:r>
            <a:r>
              <a:rPr lang="ru-RU" dirty="0" smtClean="0"/>
              <a:t>ЗА ВНИМАНИЕ!!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136</TotalTime>
  <Words>35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Как создавалась песня день победы </vt:lpstr>
      <vt:lpstr>В марте 1975 года поэт Владимир Харитонов обратился к Давиду Тухманову с предложением о создании песни, посвящённой Великой Отечественной войне. Страна готовилась к 30-летию Победы, и в Союзе композиторов СССР был объявлен конкурс на лучшую песню о войне. Буквально за несколько дней до окончания конкурса Харитонов передал свои стихи соавтору. Тухманов очень быстро написал музыку, и песня успела прозвучать на последнем прослушивании конкурса. Ее исполнила жена Тухманова, поэтесса и певица Татьяна Сашко. Но никакого места песня «День Победы» не заняла. Мало этого, прослушивание песни вызывало болезненную, острую реакцию старших коллег Тухманова, против песни прозвучали очень резкие высказывания, о чем немедленно стало известно на Гостелерадио. </vt:lpstr>
      <vt:lpstr>Слайд 3</vt:lpstr>
      <vt:lpstr>Тухманов, Давид Фёдорович </vt:lpstr>
      <vt:lpstr>СПАИСБО ,ЗА ВНИМАНИЕ!!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создавалась песня день победы</dc:title>
  <dc:creator>Вячеслав</dc:creator>
  <cp:lastModifiedBy>Екатерина</cp:lastModifiedBy>
  <cp:revision>16</cp:revision>
  <dcterms:created xsi:type="dcterms:W3CDTF">2015-04-22T17:31:51Z</dcterms:created>
  <dcterms:modified xsi:type="dcterms:W3CDTF">2017-03-15T16:35:38Z</dcterms:modified>
</cp:coreProperties>
</file>