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83C055C-2F10-4CE7-88C5-CDEA34A75B1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202244A-026C-468B-81A8-FA92FBE44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8%D1%82%D0%B0%D1%80%D0%B0" TargetMode="External"/><Relationship Id="rId2" Type="http://schemas.openxmlformats.org/officeDocument/2006/relationships/hyperlink" Target="https://ru.wikipedia.org/wiki/XX_%D0%B2%D0%B5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2%D0%BE%D0%BB%D1%8C%D1%8F%D1%82%D1%82%D0%B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24779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Авторская песня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8693834" y="4572000"/>
            <a:ext cx="450166" cy="44117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23554" name="Picture 2" descr="https://upload.wikimedia.org/wikipedia/commons/thumb/0/02/Main_scene_of_Grushinsky_festival.jpg/220px-Main_scene_of_Grushinsky_festi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480720" cy="4300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3"/>
            <a:ext cx="8229600" cy="324757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Выполнила учитель МБОУ СОШ № 42 </a:t>
            </a:r>
          </a:p>
          <a:p>
            <a:pPr algn="r">
              <a:buNone/>
            </a:pPr>
            <a:r>
              <a:rPr lang="ru-RU" dirty="0" smtClean="0"/>
              <a:t>г.о. Самара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err="1" smtClean="0"/>
              <a:t>Хмарская</a:t>
            </a:r>
            <a:r>
              <a:rPr lang="ru-RU" dirty="0" smtClean="0"/>
              <a:t> Екатерина Андреевна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10445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Авторская песня</a:t>
            </a:r>
            <a:r>
              <a:rPr lang="ru-RU" sz="2800" dirty="0" smtClean="0"/>
              <a:t>, или </a:t>
            </a:r>
            <a:r>
              <a:rPr lang="ru-RU" sz="2800" b="1" dirty="0" err="1" smtClean="0"/>
              <a:t>бардовская</a:t>
            </a:r>
            <a:r>
              <a:rPr lang="ru-RU" sz="2800" b="1" dirty="0" smtClean="0"/>
              <a:t> музыка</a:t>
            </a:r>
            <a:r>
              <a:rPr lang="ru-RU" sz="2800" dirty="0" smtClean="0"/>
              <a:t> — песенный жанр, возникший в середине </a:t>
            </a:r>
            <a:r>
              <a:rPr lang="ru-RU" sz="2800" dirty="0" smtClean="0">
                <a:hlinkClick r:id="rId2" tooltip="XX век"/>
              </a:rPr>
              <a:t>XX века</a:t>
            </a:r>
            <a:r>
              <a:rPr lang="ru-RU" sz="2800" dirty="0" smtClean="0"/>
              <a:t> в разных странах. Его отличительными особенностями является совмещение в одном лице автора музыки, текста и исполнителя, </a:t>
            </a:r>
            <a:r>
              <a:rPr lang="ru-RU" sz="2800" dirty="0" smtClean="0">
                <a:hlinkClick r:id="rId3" tooltip="Гитара"/>
              </a:rPr>
              <a:t>гитарное</a:t>
            </a:r>
            <a:r>
              <a:rPr lang="ru-RU" sz="2800" dirty="0" smtClean="0"/>
              <a:t> сопровождение, приоритет значимости текста перед музыкой.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Бард</a:t>
            </a:r>
            <a:r>
              <a:rPr lang="ru-RU" sz="2800" dirty="0" smtClean="0"/>
              <a:t> — певец или поэт; как правило, одиночный исполнитель песен собственного сочинения.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5112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Известные исполнители: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5"/>
            <a:ext cx="8229600" cy="7922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6626" name="Picture 2" descr="https://upload.wikimedia.org/wikipedia/commons/thumb/3/3f/Bundesarchiv_Bild_183-R1202-0019%2C_Berlin%2C_Palast_der_Republik%2C_Bulat_Okudshawa_cropped.jpg/220px-Bundesarchiv_Bild_183-R1202-0019%2C_Berlin%2C_Palast_der_Republik%2C_Bulat_Okudshawa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2095500" cy="2790825"/>
          </a:xfrm>
          <a:prstGeom prst="rect">
            <a:avLst/>
          </a:prstGeom>
          <a:noFill/>
        </p:spPr>
      </p:pic>
      <p:pic>
        <p:nvPicPr>
          <p:cNvPr id="26628" name="Picture 4" descr="https://upload.wikimedia.org/wikipedia/commons/thumb/6/69/Yuriy_Vizbor_army_years.jpg/220px-Yuriy_Vizbor_army_ye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909" y="3356992"/>
            <a:ext cx="2417487" cy="2703191"/>
          </a:xfrm>
          <a:prstGeom prst="rect">
            <a:avLst/>
          </a:prstGeom>
          <a:noFill/>
        </p:spPr>
      </p:pic>
      <p:pic>
        <p:nvPicPr>
          <p:cNvPr id="26630" name="Picture 6" descr="Vladimir Vysots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700808"/>
            <a:ext cx="20955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Валерий Грушин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79"/>
            <a:ext cx="8229600" cy="223237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28674" name="Picture 2" descr="Grushin 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628800"/>
            <a:ext cx="3489176" cy="4867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3996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err="1" smtClean="0"/>
              <a:t>Гру́шинский</a:t>
            </a:r>
            <a:r>
              <a:rPr lang="ru-RU" sz="3600" b="1" dirty="0" smtClean="0"/>
              <a:t> фестиваль </a:t>
            </a:r>
            <a:r>
              <a:rPr lang="ru-RU" sz="3600" dirty="0" smtClean="0"/>
              <a:t> — песенный фестиваль, с 1968 года регулярно проводимый под </a:t>
            </a:r>
            <a:r>
              <a:rPr lang="ru-RU" sz="3600" dirty="0" smtClean="0">
                <a:hlinkClick r:id="rId2" tooltip="Тольятти"/>
              </a:rPr>
              <a:t>Тольятти</a:t>
            </a:r>
            <a:r>
              <a:rPr lang="ru-RU" sz="3600" dirty="0" smtClean="0"/>
              <a:t>. Официальное название — «Всероссийский фестиваль авторской песни имени Валерия Грушина».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1207"/>
            <a:ext cx="8229600" cy="8713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6093296"/>
            <a:ext cx="3621088" cy="133792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30722" name="Picture 2" descr="https://upload.wikimedia.org/wikipedia/commons/thumb/5/58/%D0%93%D1%80%D1%83%D1%88%D0%B0_%D0%B2%D0%B8%D0%B4_%D0%BD%D0%B0_%D0%B3%D0%BE%D1%80%D1%83.jpg/300px-%D0%93%D1%80%D1%83%D1%88%D0%B0_%D0%B2%D0%B8%D0%B4_%D0%BD%D0%B0_%D0%B3%D0%BE%D1%80%D1%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4821353" cy="2121397"/>
          </a:xfrm>
          <a:prstGeom prst="rect">
            <a:avLst/>
          </a:prstGeom>
          <a:noFill/>
        </p:spPr>
      </p:pic>
      <p:pic>
        <p:nvPicPr>
          <p:cNvPr id="30724" name="Picture 4" descr="https://upload.wikimedia.org/wikipedia/commons/thumb/3/33/Grusha_fest-4.jpg/220px-Grusha_fest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140968"/>
            <a:ext cx="4821598" cy="3221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5949279"/>
            <a:ext cx="4834880" cy="223237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33794" name="Picture 2" descr="http://grushinka.ru/wp-content/uploads/gor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43291" cy="5354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Выполнила учитель МБОУ СОШ № 42 </a:t>
            </a:r>
          </a:p>
          <a:p>
            <a:pPr algn="r">
              <a:buNone/>
            </a:pPr>
            <a:r>
              <a:rPr lang="ru-RU" dirty="0" smtClean="0"/>
              <a:t>г.о. Самара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err="1" smtClean="0"/>
              <a:t>Хмарская</a:t>
            </a:r>
            <a:r>
              <a:rPr lang="ru-RU" smtClean="0"/>
              <a:t> Екатерина Андреевна</a:t>
            </a:r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</TotalTime>
  <Words>35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Авторская песня</vt:lpstr>
      <vt:lpstr>Слайд 2</vt:lpstr>
      <vt:lpstr>      Авторская песня, или бардовская музыка — песенный жанр, возникший в середине XX века в разных странах. Его отличительными особенностями является совмещение в одном лице автора музыки, текста и исполнителя, гитарное сопровождение, приоритет значимости текста перед музыкой.  Бард — певец или поэт; как правило, одиночный исполнитель песен собственного сочинения. </vt:lpstr>
      <vt:lpstr>Известные исполнители:</vt:lpstr>
      <vt:lpstr>Валерий Грушин</vt:lpstr>
      <vt:lpstr>Гру́шинский фестиваль  — песенный фестиваль, с 1968 года регулярно проводимый под Тольятти. Официальное название — «Всероссийский фестиваль авторской песни имени Валерия Грушина».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Авторская песня</dc:title>
  <dc:creator>Екатерина</dc:creator>
  <cp:lastModifiedBy>Екатерина</cp:lastModifiedBy>
  <cp:revision>2</cp:revision>
  <dcterms:created xsi:type="dcterms:W3CDTF">2015-05-19T19:09:00Z</dcterms:created>
  <dcterms:modified xsi:type="dcterms:W3CDTF">2015-12-14T08:48:35Z</dcterms:modified>
</cp:coreProperties>
</file>