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1" r:id="rId8"/>
    <p:sldId id="264" r:id="rId9"/>
    <p:sldId id="262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11D2B-C992-4441-A4C0-B003A851649C}" type="datetimeFigureOut">
              <a:rPr lang="ru-RU" smtClean="0"/>
              <a:pPr/>
              <a:t>16.03.2017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4D68183-C81E-4678-B43C-0C378D3BC8C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pull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11D2B-C992-4441-A4C0-B003A851649C}" type="datetimeFigureOut">
              <a:rPr lang="ru-RU" smtClean="0"/>
              <a:pPr/>
              <a:t>16.03.2017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68183-C81E-4678-B43C-0C378D3BC8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pull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24D68183-C81E-4678-B43C-0C378D3BC8C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11D2B-C992-4441-A4C0-B003A851649C}" type="datetimeFigureOut">
              <a:rPr lang="ru-RU" smtClean="0"/>
              <a:pPr/>
              <a:t>16.03.2017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pull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11D2B-C992-4441-A4C0-B003A851649C}" type="datetimeFigureOut">
              <a:rPr lang="ru-RU" smtClean="0"/>
              <a:pPr/>
              <a:t>16.03.2017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24D68183-C81E-4678-B43C-0C378D3BC8C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pull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11D2B-C992-4441-A4C0-B003A851649C}" type="datetimeFigureOut">
              <a:rPr lang="ru-RU" smtClean="0"/>
              <a:pPr/>
              <a:t>16.03.2017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4D68183-C81E-4678-B43C-0C378D3BC8C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pull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42B11D2B-C992-4441-A4C0-B003A851649C}" type="datetimeFigureOut">
              <a:rPr lang="ru-RU" smtClean="0"/>
              <a:pPr/>
              <a:t>16.03.2017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68183-C81E-4678-B43C-0C378D3BC8C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pull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11D2B-C992-4441-A4C0-B003A851649C}" type="datetimeFigureOut">
              <a:rPr lang="ru-RU" smtClean="0"/>
              <a:pPr/>
              <a:t>16.03.2017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24D68183-C81E-4678-B43C-0C378D3BC8C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pull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11D2B-C992-4441-A4C0-B003A851649C}" type="datetimeFigureOut">
              <a:rPr lang="ru-RU" smtClean="0"/>
              <a:pPr/>
              <a:t>16.03.2017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24D68183-C81E-4678-B43C-0C378D3BC8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ll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11D2B-C992-4441-A4C0-B003A851649C}" type="datetimeFigureOut">
              <a:rPr lang="ru-RU" smtClean="0"/>
              <a:pPr/>
              <a:t>16.03.2017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4D68183-C81E-4678-B43C-0C378D3BC8C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slow">
    <p:pull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4D68183-C81E-4678-B43C-0C378D3BC8C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B11D2B-C992-4441-A4C0-B003A851649C}" type="datetimeFigureOut">
              <a:rPr lang="ru-RU" smtClean="0"/>
              <a:pPr/>
              <a:t>16.03.2017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pull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24D68183-C81E-4678-B43C-0C378D3BC8C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42B11D2B-C992-4441-A4C0-B003A851649C}" type="datetimeFigureOut">
              <a:rPr lang="ru-RU" smtClean="0"/>
              <a:pPr/>
              <a:t>16.03.2017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 spd="slow">
    <p:pull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42B11D2B-C992-4441-A4C0-B003A851649C}" type="datetimeFigureOut">
              <a:rPr lang="ru-RU" smtClean="0"/>
              <a:pPr/>
              <a:t>16.03.2017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24D68183-C81E-4678-B43C-0C378D3BC8C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 spd="slow">
    <p:pull/>
  </p:transition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72000" y="5373216"/>
            <a:ext cx="4354824" cy="1008112"/>
          </a:xfrm>
        </p:spPr>
        <p:txBody>
          <a:bodyPr>
            <a:normAutofit fontScale="92500" lnSpcReduction="10000"/>
          </a:bodyPr>
          <a:lstStyle/>
          <a:p>
            <a:pPr algn="r"/>
            <a:r>
              <a:rPr lang="ru-RU" dirty="0" smtClean="0"/>
              <a:t>Работу </a:t>
            </a:r>
            <a:r>
              <a:rPr lang="ru-RU" dirty="0" err="1" smtClean="0"/>
              <a:t>выпОлнила</a:t>
            </a:r>
            <a:r>
              <a:rPr lang="ru-RU" dirty="0" smtClean="0"/>
              <a:t> </a:t>
            </a:r>
            <a:r>
              <a:rPr lang="ru-RU" dirty="0" smtClean="0"/>
              <a:t>ученица 5 Н класса МБОУ Школа № 42 </a:t>
            </a:r>
          </a:p>
          <a:p>
            <a:pPr algn="r"/>
            <a:r>
              <a:rPr lang="ru-RU" dirty="0" smtClean="0"/>
              <a:t>Леонтьева Виктория </a:t>
            </a: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i="1" dirty="0" smtClean="0"/>
              <a:t>Балет. </a:t>
            </a:r>
            <a:endParaRPr lang="ru-RU" i="1" dirty="0"/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2500" b="1" i="1" dirty="0" smtClean="0">
                <a:latin typeface="Times New Roman" pitchFamily="18" charset="0"/>
                <a:cs typeface="Times New Roman" pitchFamily="18" charset="0"/>
              </a:rPr>
              <a:t>Балет</a:t>
            </a:r>
            <a:r>
              <a:rPr lang="ru-RU" sz="2500" i="1" dirty="0" smtClean="0">
                <a:latin typeface="Times New Roman" pitchFamily="18" charset="0"/>
                <a:cs typeface="Times New Roman" pitchFamily="18" charset="0"/>
              </a:rPr>
              <a:t>  — вид сценического искусства; спектакль, содержание которого воплощается в музыкально-хореографических образах. В основе классического балетного спектакля лежит определённый сюжет, драматургический замысел.</a:t>
            </a:r>
            <a:endParaRPr lang="ru-RU" sz="25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pull dir="l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8183880" cy="1051560"/>
          </a:xfrm>
        </p:spPr>
        <p:txBody>
          <a:bodyPr/>
          <a:lstStyle/>
          <a:p>
            <a:r>
              <a:rPr lang="ru-RU" i="1" dirty="0" smtClean="0"/>
              <a:t>Зарождение балета. </a:t>
            </a:r>
            <a:endParaRPr lang="ru-RU" i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539552" y="1556792"/>
            <a:ext cx="8075240" cy="4824536"/>
          </a:xfrm>
        </p:spPr>
        <p:txBody>
          <a:bodyPr>
            <a:normAutofit fontScale="77500" lnSpcReduction="20000"/>
          </a:bodyPr>
          <a:lstStyle/>
          <a:p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В Италии, во Франции расцветает пышное торжественное зрелище — придворный балет. Началом балетной эпохи во Франции и во всем мире следует считать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15 октября 1581 года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, когда при французском дворе состоялось представление зрелища, которое принято считать первым балетом — «Комедийный балет королевы», поставленное итальянским скрипачом,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Бальтазарини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де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Бельджозо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. Музыкальную основу первых балетов составляли придворные танцы, входившие в старинную сюиту. Во второй половине XVII века появляются новые театральные жанры, такие как комедия-балет, опера-балет, в которых значительное место отводится балетной музыке, и делаются попытки её драматизировать. Но самостоятельным видом сценического искусства балет становится только во второй половине XVIII века благодаря реформам, осуществлённым французским балетмейстером Жан Жоржем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Новерром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балетик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99592" y="1052736"/>
            <a:ext cx="7488832" cy="5353885"/>
          </a:xfrm>
          <a:prstGeom prst="rect">
            <a:avLst/>
          </a:prstGeom>
        </p:spPr>
      </p:pic>
    </p:spTree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/>
              <a:t>Русский балет.</a:t>
            </a:r>
            <a:endParaRPr lang="ru-RU" i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Балет в России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достиг истинного расцвета, став одной из визитных карточек страны и русского искусства.</a:t>
            </a:r>
            <a:r>
              <a:rPr lang="ru-RU" dirty="0" smtClean="0"/>
              <a:t>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К XVI веку относятся первые большие поселения в Москве иностранцев, привезших с собой европейскую культуру и европейские развлечения, среди которых немалое место занимал театр. Укреплялись связи с Европой — появлялись и европейские культурные мероприятия. Развитие балета на Руси тесно и неразрывно связано с развитием театрального искусства вообще. Ю.Бахрушин пишет: «По театральным законам того времени, независимо от жанра пьесы каждый акт должен был заканчиваться театральным танцем, именовавшимся балетом. За рубежом эти балеты носили название выходов, так как исполнители выходили танцевать в антрактах из-за кулис на авансцену. В России балеты стали называться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междусеньями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, в связи с тем что ставились они между актами, которые именовались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сеньями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, то есть сценами»</a:t>
            </a:r>
            <a:r>
              <a:rPr lang="ru-RU" baseline="30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baseline="30000" dirty="0" smtClean="0">
                <a:latin typeface="Times New Roman" pitchFamily="18" charset="0"/>
                <a:cs typeface="Times New Roman" pitchFamily="18" charset="0"/>
              </a:rPr>
            </a:br>
            <a:endParaRPr lang="ru-RU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/>
              <a:t>Первый балетный спектакль.</a:t>
            </a:r>
            <a:endParaRPr lang="ru-RU" i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В России первый 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балетный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спектакль состоялся 8 февраля 1673 г. при дворе царя Алексея Михайловича в подмосковном селе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Преображенское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. Его подготовил иностранец Николай Лима. Точно неизвестно, кто он был по происхождению — скорее всего, шотландцем, эмигрировавшим во Францию, а затем приехавшим в Россию в качестве офицера инженерных войск. Однако вполне достоверным фактом является то, что его познания в балете были весьма велики. Он стал руководителем зарождающейся балетной труппы, её педагогом, балетмейстером и первым танцовщиком. В обучение Лиме были отданы десять «мещанских детей», а через год их число удвоилось. Это был первый профессиональный балетный спектакль, поставленный на русской сцене.</a:t>
            </a:r>
          </a:p>
          <a:p>
            <a:endParaRPr lang="ru-RU" i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dirty="0" smtClean="0"/>
              <a:t>Балет как искусство. </a:t>
            </a:r>
            <a:endParaRPr lang="ru-RU" i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В своей эволюции балет всё больше приближается к спорту, утрачивая драматургическое значение роли, порой опережает в технике, но отстаёт в содержании.</a:t>
            </a:r>
          </a:p>
          <a:p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В комплексном обучении профессионала — артиста необходимо знание музыкальной культуры, истории, литературы и сценарной драматургии. В то же время с семи лет дети проходят гимнастическую подготовку, потому как балеты прошлого, сохранившиеся до наших дней, технически усовершенствовались, а балет модерн на классической основе, например балет Форсайта, требует серьёзной физической подготовки, так балерина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Сильви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Гиллем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начинала свой творческий путь именно с гимнастики.</a:t>
            </a:r>
          </a:p>
          <a:p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Старинные балеты имели возвышенную эстетику, иногда ставились на античные сюжеты, например постановка Шарля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Дидло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«Зефир и Флора».</a:t>
            </a:r>
          </a:p>
          <a:p>
            <a:endParaRPr lang="ru-RU" dirty="0"/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Содержимое 5" descr="балет2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251520" y="404664"/>
            <a:ext cx="3805781" cy="296384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Рисунок 6" descr="балет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139952" y="332656"/>
            <a:ext cx="4752528" cy="325981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Рисунок 7" descr="балет3jpg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403648" y="3068960"/>
            <a:ext cx="5782278" cy="346936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Танец-модерн.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2500" i="1" dirty="0" smtClean="0">
                <a:latin typeface="Times New Roman" pitchFamily="18" charset="0"/>
                <a:cs typeface="Times New Roman" pitchFamily="18" charset="0"/>
              </a:rPr>
              <a:t>Танец модерн — направление в танцевальном искусстве, появившееся в начале XX века как результат ухода от строгих норм балета, в пользу творческой свободы хореографов.</a:t>
            </a:r>
          </a:p>
          <a:p>
            <a:r>
              <a:rPr lang="ru-RU" sz="2500" i="1" dirty="0" smtClean="0">
                <a:latin typeface="Times New Roman" pitchFamily="18" charset="0"/>
                <a:cs typeface="Times New Roman" pitchFamily="18" charset="0"/>
              </a:rPr>
              <a:t>От балета отталкивался свободный танец, создателей которого интересовала не столько новая техника танца или хореография, сколько танец как особая философия, способная изменить жизнь. Это возникшее в начале XX века движение служило истоком многих направлений современного танца и дало импульс реформе самого балета.</a:t>
            </a:r>
          </a:p>
          <a:p>
            <a:endParaRPr lang="ru-RU" dirty="0"/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61</TotalTime>
  <Words>128</Words>
  <Application>Microsoft Office PowerPoint</Application>
  <PresentationFormat>Экран (4:3)</PresentationFormat>
  <Paragraphs>17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Официальная</vt:lpstr>
      <vt:lpstr>Балет. </vt:lpstr>
      <vt:lpstr>Слайд 2</vt:lpstr>
      <vt:lpstr>Зарождение балета. </vt:lpstr>
      <vt:lpstr>Слайд 4</vt:lpstr>
      <vt:lpstr>Русский балет.</vt:lpstr>
      <vt:lpstr>Первый балетный спектакль.</vt:lpstr>
      <vt:lpstr>Балет как искусство. </vt:lpstr>
      <vt:lpstr>Слайд 8</vt:lpstr>
      <vt:lpstr>Танец-модерн.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Балет.</dc:title>
  <dc:creator>КОМП</dc:creator>
  <cp:lastModifiedBy>Екатерина</cp:lastModifiedBy>
  <cp:revision>9</cp:revision>
  <dcterms:created xsi:type="dcterms:W3CDTF">2014-01-22T11:17:35Z</dcterms:created>
  <dcterms:modified xsi:type="dcterms:W3CDTF">2017-03-16T13:01:39Z</dcterms:modified>
</cp:coreProperties>
</file>