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47E80B7-9320-4BE7-8414-1A3DFB061F42}" type="datetimeFigureOut">
              <a:rPr lang="ru-RU" smtClean="0"/>
              <a:pPr/>
              <a:t>06.10.2015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705AA5B-72B4-4E26-9586-94E158AD7F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mb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772816"/>
            <a:ext cx="6172200" cy="18943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Спасем </a:t>
            </a:r>
            <a:r>
              <a:rPr lang="ru-RU" dirty="0" err="1" smtClean="0">
                <a:solidFill>
                  <a:srgbClr val="C00000"/>
                </a:solidFill>
              </a:rPr>
              <a:t>василису</a:t>
            </a:r>
            <a:r>
              <a:rPr lang="ru-RU" dirty="0" smtClean="0">
                <a:solidFill>
                  <a:srgbClr val="C00000"/>
                </a:solidFill>
              </a:rPr>
              <a:t> прекрасную!!!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980728"/>
            <a:ext cx="3249109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5576" y="260648"/>
            <a:ext cx="7488832" cy="6408712"/>
          </a:xfrm>
          <a:prstGeom prst="rect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899592" y="404664"/>
            <a:ext cx="2304256" cy="187220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980728"/>
            <a:ext cx="316835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924944"/>
            <a:ext cx="1440160" cy="12241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827584" y="4941168"/>
            <a:ext cx="7488832" cy="2160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2843808" y="2924944"/>
            <a:ext cx="3672408" cy="14401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Полилиния 11"/>
          <p:cNvSpPr/>
          <p:nvPr/>
        </p:nvSpPr>
        <p:spPr>
          <a:xfrm>
            <a:off x="2483768" y="3501008"/>
            <a:ext cx="6234546" cy="866452"/>
          </a:xfrm>
          <a:custGeom>
            <a:avLst/>
            <a:gdLst>
              <a:gd name="connsiteX0" fmla="*/ 0 w 6234546"/>
              <a:gd name="connsiteY0" fmla="*/ 517834 h 866452"/>
              <a:gd name="connsiteX1" fmla="*/ 13855 w 6234546"/>
              <a:gd name="connsiteY1" fmla="*/ 310015 h 866452"/>
              <a:gd name="connsiteX2" fmla="*/ 27709 w 6234546"/>
              <a:gd name="connsiteY2" fmla="*/ 268452 h 866452"/>
              <a:gd name="connsiteX3" fmla="*/ 83128 w 6234546"/>
              <a:gd name="connsiteY3" fmla="*/ 157615 h 866452"/>
              <a:gd name="connsiteX4" fmla="*/ 124691 w 6234546"/>
              <a:gd name="connsiteY4" fmla="*/ 102197 h 866452"/>
              <a:gd name="connsiteX5" fmla="*/ 207818 w 6234546"/>
              <a:gd name="connsiteY5" fmla="*/ 46779 h 866452"/>
              <a:gd name="connsiteX6" fmla="*/ 360218 w 6234546"/>
              <a:gd name="connsiteY6" fmla="*/ 19070 h 866452"/>
              <a:gd name="connsiteX7" fmla="*/ 471055 w 6234546"/>
              <a:gd name="connsiteY7" fmla="*/ 5215 h 866452"/>
              <a:gd name="connsiteX8" fmla="*/ 886691 w 6234546"/>
              <a:gd name="connsiteY8" fmla="*/ 19070 h 866452"/>
              <a:gd name="connsiteX9" fmla="*/ 969818 w 6234546"/>
              <a:gd name="connsiteY9" fmla="*/ 74488 h 866452"/>
              <a:gd name="connsiteX10" fmla="*/ 983673 w 6234546"/>
              <a:gd name="connsiteY10" fmla="*/ 116052 h 866452"/>
              <a:gd name="connsiteX11" fmla="*/ 1136073 w 6234546"/>
              <a:gd name="connsiteY11" fmla="*/ 296161 h 866452"/>
              <a:gd name="connsiteX12" fmla="*/ 1177637 w 6234546"/>
              <a:gd name="connsiteY12" fmla="*/ 365434 h 866452"/>
              <a:gd name="connsiteX13" fmla="*/ 1191491 w 6234546"/>
              <a:gd name="connsiteY13" fmla="*/ 406997 h 866452"/>
              <a:gd name="connsiteX14" fmla="*/ 1219200 w 6234546"/>
              <a:gd name="connsiteY14" fmla="*/ 448561 h 866452"/>
              <a:gd name="connsiteX15" fmla="*/ 1260764 w 6234546"/>
              <a:gd name="connsiteY15" fmla="*/ 531688 h 866452"/>
              <a:gd name="connsiteX16" fmla="*/ 1316182 w 6234546"/>
              <a:gd name="connsiteY16" fmla="*/ 600961 h 866452"/>
              <a:gd name="connsiteX17" fmla="*/ 1343891 w 6234546"/>
              <a:gd name="connsiteY17" fmla="*/ 642524 h 866452"/>
              <a:gd name="connsiteX18" fmla="*/ 1385455 w 6234546"/>
              <a:gd name="connsiteY18" fmla="*/ 670234 h 866452"/>
              <a:gd name="connsiteX19" fmla="*/ 1440873 w 6234546"/>
              <a:gd name="connsiteY19" fmla="*/ 711797 h 866452"/>
              <a:gd name="connsiteX20" fmla="*/ 1524000 w 6234546"/>
              <a:gd name="connsiteY20" fmla="*/ 725652 h 866452"/>
              <a:gd name="connsiteX21" fmla="*/ 1579418 w 6234546"/>
              <a:gd name="connsiteY21" fmla="*/ 739506 h 866452"/>
              <a:gd name="connsiteX22" fmla="*/ 1745673 w 6234546"/>
              <a:gd name="connsiteY22" fmla="*/ 725652 h 866452"/>
              <a:gd name="connsiteX23" fmla="*/ 1856509 w 6234546"/>
              <a:gd name="connsiteY23" fmla="*/ 656379 h 866452"/>
              <a:gd name="connsiteX24" fmla="*/ 1898073 w 6234546"/>
              <a:gd name="connsiteY24" fmla="*/ 642524 h 866452"/>
              <a:gd name="connsiteX25" fmla="*/ 1981200 w 6234546"/>
              <a:gd name="connsiteY25" fmla="*/ 559397 h 866452"/>
              <a:gd name="connsiteX26" fmla="*/ 2022764 w 6234546"/>
              <a:gd name="connsiteY26" fmla="*/ 503979 h 866452"/>
              <a:gd name="connsiteX27" fmla="*/ 2092037 w 6234546"/>
              <a:gd name="connsiteY27" fmla="*/ 406997 h 866452"/>
              <a:gd name="connsiteX28" fmla="*/ 2161309 w 6234546"/>
              <a:gd name="connsiteY28" fmla="*/ 337724 h 866452"/>
              <a:gd name="connsiteX29" fmla="*/ 2286000 w 6234546"/>
              <a:gd name="connsiteY29" fmla="*/ 226888 h 866452"/>
              <a:gd name="connsiteX30" fmla="*/ 2327564 w 6234546"/>
              <a:gd name="connsiteY30" fmla="*/ 213034 h 866452"/>
              <a:gd name="connsiteX31" fmla="*/ 2424546 w 6234546"/>
              <a:gd name="connsiteY31" fmla="*/ 157615 h 866452"/>
              <a:gd name="connsiteX32" fmla="*/ 2479964 w 6234546"/>
              <a:gd name="connsiteY32" fmla="*/ 116052 h 866452"/>
              <a:gd name="connsiteX33" fmla="*/ 2646218 w 6234546"/>
              <a:gd name="connsiteY33" fmla="*/ 74488 h 866452"/>
              <a:gd name="connsiteX34" fmla="*/ 2951018 w 6234546"/>
              <a:gd name="connsiteY34" fmla="*/ 88343 h 866452"/>
              <a:gd name="connsiteX35" fmla="*/ 3020291 w 6234546"/>
              <a:gd name="connsiteY35" fmla="*/ 102197 h 866452"/>
              <a:gd name="connsiteX36" fmla="*/ 3075709 w 6234546"/>
              <a:gd name="connsiteY36" fmla="*/ 129906 h 866452"/>
              <a:gd name="connsiteX37" fmla="*/ 3117273 w 6234546"/>
              <a:gd name="connsiteY37" fmla="*/ 185324 h 866452"/>
              <a:gd name="connsiteX38" fmla="*/ 3144982 w 6234546"/>
              <a:gd name="connsiteY38" fmla="*/ 282306 h 866452"/>
              <a:gd name="connsiteX39" fmla="*/ 3172691 w 6234546"/>
              <a:gd name="connsiteY39" fmla="*/ 448561 h 866452"/>
              <a:gd name="connsiteX40" fmla="*/ 3186546 w 6234546"/>
              <a:gd name="connsiteY40" fmla="*/ 490124 h 866452"/>
              <a:gd name="connsiteX41" fmla="*/ 3200400 w 6234546"/>
              <a:gd name="connsiteY41" fmla="*/ 559397 h 866452"/>
              <a:gd name="connsiteX42" fmla="*/ 3228109 w 6234546"/>
              <a:gd name="connsiteY42" fmla="*/ 600961 h 866452"/>
              <a:gd name="connsiteX43" fmla="*/ 3241964 w 6234546"/>
              <a:gd name="connsiteY43" fmla="*/ 656379 h 866452"/>
              <a:gd name="connsiteX44" fmla="*/ 3269673 w 6234546"/>
              <a:gd name="connsiteY44" fmla="*/ 697943 h 866452"/>
              <a:gd name="connsiteX45" fmla="*/ 3311237 w 6234546"/>
              <a:gd name="connsiteY45" fmla="*/ 739506 h 866452"/>
              <a:gd name="connsiteX46" fmla="*/ 3477491 w 6234546"/>
              <a:gd name="connsiteY46" fmla="*/ 836488 h 866452"/>
              <a:gd name="connsiteX47" fmla="*/ 3560618 w 6234546"/>
              <a:gd name="connsiteY47" fmla="*/ 850343 h 866452"/>
              <a:gd name="connsiteX48" fmla="*/ 3602182 w 6234546"/>
              <a:gd name="connsiteY48" fmla="*/ 864197 h 866452"/>
              <a:gd name="connsiteX49" fmla="*/ 3685309 w 6234546"/>
              <a:gd name="connsiteY49" fmla="*/ 850343 h 866452"/>
              <a:gd name="connsiteX50" fmla="*/ 3740728 w 6234546"/>
              <a:gd name="connsiteY50" fmla="*/ 767215 h 866452"/>
              <a:gd name="connsiteX51" fmla="*/ 3796146 w 6234546"/>
              <a:gd name="connsiteY51" fmla="*/ 656379 h 866452"/>
              <a:gd name="connsiteX52" fmla="*/ 3823855 w 6234546"/>
              <a:gd name="connsiteY52" fmla="*/ 559397 h 866452"/>
              <a:gd name="connsiteX53" fmla="*/ 3893128 w 6234546"/>
              <a:gd name="connsiteY53" fmla="*/ 490124 h 866452"/>
              <a:gd name="connsiteX54" fmla="*/ 3948546 w 6234546"/>
              <a:gd name="connsiteY54" fmla="*/ 406997 h 866452"/>
              <a:gd name="connsiteX55" fmla="*/ 3990109 w 6234546"/>
              <a:gd name="connsiteY55" fmla="*/ 393143 h 866452"/>
              <a:gd name="connsiteX56" fmla="*/ 4087091 w 6234546"/>
              <a:gd name="connsiteY56" fmla="*/ 351579 h 866452"/>
              <a:gd name="connsiteX57" fmla="*/ 4170218 w 6234546"/>
              <a:gd name="connsiteY57" fmla="*/ 282306 h 866452"/>
              <a:gd name="connsiteX58" fmla="*/ 4225637 w 6234546"/>
              <a:gd name="connsiteY58" fmla="*/ 268452 h 866452"/>
              <a:gd name="connsiteX59" fmla="*/ 4267200 w 6234546"/>
              <a:gd name="connsiteY59" fmla="*/ 254597 h 866452"/>
              <a:gd name="connsiteX60" fmla="*/ 4378037 w 6234546"/>
              <a:gd name="connsiteY60" fmla="*/ 226888 h 866452"/>
              <a:gd name="connsiteX61" fmla="*/ 4544291 w 6234546"/>
              <a:gd name="connsiteY61" fmla="*/ 240743 h 866452"/>
              <a:gd name="connsiteX62" fmla="*/ 4599709 w 6234546"/>
              <a:gd name="connsiteY62" fmla="*/ 254597 h 866452"/>
              <a:gd name="connsiteX63" fmla="*/ 4641273 w 6234546"/>
              <a:gd name="connsiteY63" fmla="*/ 296161 h 866452"/>
              <a:gd name="connsiteX64" fmla="*/ 4862946 w 6234546"/>
              <a:gd name="connsiteY64" fmla="*/ 490124 h 866452"/>
              <a:gd name="connsiteX65" fmla="*/ 4890655 w 6234546"/>
              <a:gd name="connsiteY65" fmla="*/ 517834 h 866452"/>
              <a:gd name="connsiteX66" fmla="*/ 4987637 w 6234546"/>
              <a:gd name="connsiteY66" fmla="*/ 628670 h 866452"/>
              <a:gd name="connsiteX67" fmla="*/ 5015346 w 6234546"/>
              <a:gd name="connsiteY67" fmla="*/ 670234 h 866452"/>
              <a:gd name="connsiteX68" fmla="*/ 5167746 w 6234546"/>
              <a:gd name="connsiteY68" fmla="*/ 725652 h 866452"/>
              <a:gd name="connsiteX69" fmla="*/ 5500255 w 6234546"/>
              <a:gd name="connsiteY69" fmla="*/ 753361 h 866452"/>
              <a:gd name="connsiteX70" fmla="*/ 5583382 w 6234546"/>
              <a:gd name="connsiteY70" fmla="*/ 656379 h 866452"/>
              <a:gd name="connsiteX71" fmla="*/ 5611091 w 6234546"/>
              <a:gd name="connsiteY71" fmla="*/ 545543 h 866452"/>
              <a:gd name="connsiteX72" fmla="*/ 5666509 w 6234546"/>
              <a:gd name="connsiteY72" fmla="*/ 476270 h 866452"/>
              <a:gd name="connsiteX73" fmla="*/ 5721928 w 6234546"/>
              <a:gd name="connsiteY73" fmla="*/ 393143 h 866452"/>
              <a:gd name="connsiteX74" fmla="*/ 5777346 w 6234546"/>
              <a:gd name="connsiteY74" fmla="*/ 337724 h 866452"/>
              <a:gd name="connsiteX75" fmla="*/ 5915891 w 6234546"/>
              <a:gd name="connsiteY75" fmla="*/ 254597 h 866452"/>
              <a:gd name="connsiteX76" fmla="*/ 5957455 w 6234546"/>
              <a:gd name="connsiteY76" fmla="*/ 240743 h 866452"/>
              <a:gd name="connsiteX77" fmla="*/ 6040582 w 6234546"/>
              <a:gd name="connsiteY77" fmla="*/ 199179 h 866452"/>
              <a:gd name="connsiteX78" fmla="*/ 6109855 w 6234546"/>
              <a:gd name="connsiteY78" fmla="*/ 171470 h 866452"/>
              <a:gd name="connsiteX79" fmla="*/ 6234546 w 6234546"/>
              <a:gd name="connsiteY79" fmla="*/ 171470 h 86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6234546" h="866452">
                <a:moveTo>
                  <a:pt x="0" y="517834"/>
                </a:moveTo>
                <a:cubicBezTo>
                  <a:pt x="4618" y="448561"/>
                  <a:pt x="6188" y="379017"/>
                  <a:pt x="13855" y="310015"/>
                </a:cubicBezTo>
                <a:cubicBezTo>
                  <a:pt x="15468" y="295501"/>
                  <a:pt x="22581" y="282126"/>
                  <a:pt x="27709" y="268452"/>
                </a:cubicBezTo>
                <a:cubicBezTo>
                  <a:pt x="52250" y="203009"/>
                  <a:pt x="47884" y="206956"/>
                  <a:pt x="83128" y="157615"/>
                </a:cubicBezTo>
                <a:cubicBezTo>
                  <a:pt x="96549" y="138825"/>
                  <a:pt x="107433" y="117538"/>
                  <a:pt x="124691" y="102197"/>
                </a:cubicBezTo>
                <a:cubicBezTo>
                  <a:pt x="149581" y="80072"/>
                  <a:pt x="175163" y="53310"/>
                  <a:pt x="207818" y="46779"/>
                </a:cubicBezTo>
                <a:cubicBezTo>
                  <a:pt x="267501" y="34842"/>
                  <a:pt x="298163" y="27935"/>
                  <a:pt x="360218" y="19070"/>
                </a:cubicBezTo>
                <a:cubicBezTo>
                  <a:pt x="397077" y="13804"/>
                  <a:pt x="434109" y="9833"/>
                  <a:pt x="471055" y="5215"/>
                </a:cubicBezTo>
                <a:cubicBezTo>
                  <a:pt x="609600" y="9833"/>
                  <a:pt x="749387" y="0"/>
                  <a:pt x="886691" y="19070"/>
                </a:cubicBezTo>
                <a:cubicBezTo>
                  <a:pt x="919676" y="23651"/>
                  <a:pt x="969818" y="74488"/>
                  <a:pt x="969818" y="74488"/>
                </a:cubicBezTo>
                <a:cubicBezTo>
                  <a:pt x="974436" y="88343"/>
                  <a:pt x="975360" y="104045"/>
                  <a:pt x="983673" y="116052"/>
                </a:cubicBezTo>
                <a:cubicBezTo>
                  <a:pt x="1052903" y="216051"/>
                  <a:pt x="1070529" y="230617"/>
                  <a:pt x="1136073" y="296161"/>
                </a:cubicBezTo>
                <a:cubicBezTo>
                  <a:pt x="1175323" y="413906"/>
                  <a:pt x="1120582" y="270340"/>
                  <a:pt x="1177637" y="365434"/>
                </a:cubicBezTo>
                <a:cubicBezTo>
                  <a:pt x="1185150" y="377957"/>
                  <a:pt x="1184960" y="393935"/>
                  <a:pt x="1191491" y="406997"/>
                </a:cubicBezTo>
                <a:cubicBezTo>
                  <a:pt x="1198938" y="421890"/>
                  <a:pt x="1211753" y="433668"/>
                  <a:pt x="1219200" y="448561"/>
                </a:cubicBezTo>
                <a:cubicBezTo>
                  <a:pt x="1276561" y="563282"/>
                  <a:pt x="1181353" y="412570"/>
                  <a:pt x="1260764" y="531688"/>
                </a:cubicBezTo>
                <a:cubicBezTo>
                  <a:pt x="1287734" y="612603"/>
                  <a:pt x="1253515" y="538295"/>
                  <a:pt x="1316182" y="600961"/>
                </a:cubicBezTo>
                <a:cubicBezTo>
                  <a:pt x="1327956" y="612735"/>
                  <a:pt x="1332117" y="630750"/>
                  <a:pt x="1343891" y="642524"/>
                </a:cubicBezTo>
                <a:cubicBezTo>
                  <a:pt x="1355665" y="654298"/>
                  <a:pt x="1371905" y="660556"/>
                  <a:pt x="1385455" y="670234"/>
                </a:cubicBezTo>
                <a:cubicBezTo>
                  <a:pt x="1404245" y="683655"/>
                  <a:pt x="1419434" y="703221"/>
                  <a:pt x="1440873" y="711797"/>
                </a:cubicBezTo>
                <a:cubicBezTo>
                  <a:pt x="1466955" y="722230"/>
                  <a:pt x="1496454" y="720143"/>
                  <a:pt x="1524000" y="725652"/>
                </a:cubicBezTo>
                <a:cubicBezTo>
                  <a:pt x="1542671" y="729386"/>
                  <a:pt x="1560945" y="734888"/>
                  <a:pt x="1579418" y="739506"/>
                </a:cubicBezTo>
                <a:cubicBezTo>
                  <a:pt x="1634836" y="734888"/>
                  <a:pt x="1690909" y="735316"/>
                  <a:pt x="1745673" y="725652"/>
                </a:cubicBezTo>
                <a:cubicBezTo>
                  <a:pt x="1844308" y="708246"/>
                  <a:pt x="1788561" y="701679"/>
                  <a:pt x="1856509" y="656379"/>
                </a:cubicBezTo>
                <a:cubicBezTo>
                  <a:pt x="1868660" y="648278"/>
                  <a:pt x="1884218" y="647142"/>
                  <a:pt x="1898073" y="642524"/>
                </a:cubicBezTo>
                <a:cubicBezTo>
                  <a:pt x="1925782" y="614815"/>
                  <a:pt x="1957688" y="590746"/>
                  <a:pt x="1981200" y="559397"/>
                </a:cubicBezTo>
                <a:cubicBezTo>
                  <a:pt x="1995055" y="540924"/>
                  <a:pt x="2009343" y="522769"/>
                  <a:pt x="2022764" y="503979"/>
                </a:cubicBezTo>
                <a:cubicBezTo>
                  <a:pt x="2049856" y="466050"/>
                  <a:pt x="2059099" y="444052"/>
                  <a:pt x="2092037" y="406997"/>
                </a:cubicBezTo>
                <a:cubicBezTo>
                  <a:pt x="2113732" y="382590"/>
                  <a:pt x="2138218" y="360815"/>
                  <a:pt x="2161309" y="337724"/>
                </a:cubicBezTo>
                <a:cubicBezTo>
                  <a:pt x="2198855" y="300178"/>
                  <a:pt x="2238438" y="254066"/>
                  <a:pt x="2286000" y="226888"/>
                </a:cubicBezTo>
                <a:cubicBezTo>
                  <a:pt x="2298680" y="219642"/>
                  <a:pt x="2313709" y="217652"/>
                  <a:pt x="2327564" y="213034"/>
                </a:cubicBezTo>
                <a:cubicBezTo>
                  <a:pt x="2387821" y="152775"/>
                  <a:pt x="2314658" y="218663"/>
                  <a:pt x="2424546" y="157615"/>
                </a:cubicBezTo>
                <a:cubicBezTo>
                  <a:pt x="2444731" y="146401"/>
                  <a:pt x="2458343" y="124160"/>
                  <a:pt x="2479964" y="116052"/>
                </a:cubicBezTo>
                <a:cubicBezTo>
                  <a:pt x="2533451" y="95995"/>
                  <a:pt x="2646218" y="74488"/>
                  <a:pt x="2646218" y="74488"/>
                </a:cubicBezTo>
                <a:cubicBezTo>
                  <a:pt x="2747818" y="79106"/>
                  <a:pt x="2849591" y="80830"/>
                  <a:pt x="2951018" y="88343"/>
                </a:cubicBezTo>
                <a:cubicBezTo>
                  <a:pt x="2974502" y="90083"/>
                  <a:pt x="2997951" y="94750"/>
                  <a:pt x="3020291" y="102197"/>
                </a:cubicBezTo>
                <a:cubicBezTo>
                  <a:pt x="3039884" y="108728"/>
                  <a:pt x="3057236" y="120670"/>
                  <a:pt x="3075709" y="129906"/>
                </a:cubicBezTo>
                <a:cubicBezTo>
                  <a:pt x="3089564" y="148379"/>
                  <a:pt x="3105817" y="165276"/>
                  <a:pt x="3117273" y="185324"/>
                </a:cubicBezTo>
                <a:cubicBezTo>
                  <a:pt x="3125252" y="199287"/>
                  <a:pt x="3143098" y="272258"/>
                  <a:pt x="3144982" y="282306"/>
                </a:cubicBezTo>
                <a:cubicBezTo>
                  <a:pt x="3155336" y="337526"/>
                  <a:pt x="3154924" y="395262"/>
                  <a:pt x="3172691" y="448561"/>
                </a:cubicBezTo>
                <a:cubicBezTo>
                  <a:pt x="3177309" y="462415"/>
                  <a:pt x="3183004" y="475956"/>
                  <a:pt x="3186546" y="490124"/>
                </a:cubicBezTo>
                <a:cubicBezTo>
                  <a:pt x="3192257" y="512969"/>
                  <a:pt x="3192132" y="537348"/>
                  <a:pt x="3200400" y="559397"/>
                </a:cubicBezTo>
                <a:cubicBezTo>
                  <a:pt x="3206247" y="574988"/>
                  <a:pt x="3218873" y="587106"/>
                  <a:pt x="3228109" y="600961"/>
                </a:cubicBezTo>
                <a:cubicBezTo>
                  <a:pt x="3232727" y="619434"/>
                  <a:pt x="3234463" y="638877"/>
                  <a:pt x="3241964" y="656379"/>
                </a:cubicBezTo>
                <a:cubicBezTo>
                  <a:pt x="3248523" y="671684"/>
                  <a:pt x="3259013" y="685151"/>
                  <a:pt x="3269673" y="697943"/>
                </a:cubicBezTo>
                <a:cubicBezTo>
                  <a:pt x="3282216" y="712995"/>
                  <a:pt x="3296361" y="726755"/>
                  <a:pt x="3311237" y="739506"/>
                </a:cubicBezTo>
                <a:cubicBezTo>
                  <a:pt x="3359744" y="781083"/>
                  <a:pt x="3417476" y="815054"/>
                  <a:pt x="3477491" y="836488"/>
                </a:cubicBezTo>
                <a:cubicBezTo>
                  <a:pt x="3503946" y="845936"/>
                  <a:pt x="3533196" y="844249"/>
                  <a:pt x="3560618" y="850343"/>
                </a:cubicBezTo>
                <a:cubicBezTo>
                  <a:pt x="3574874" y="853511"/>
                  <a:pt x="3588327" y="859579"/>
                  <a:pt x="3602182" y="864197"/>
                </a:cubicBezTo>
                <a:cubicBezTo>
                  <a:pt x="3629891" y="859579"/>
                  <a:pt x="3662296" y="866452"/>
                  <a:pt x="3685309" y="850343"/>
                </a:cubicBezTo>
                <a:cubicBezTo>
                  <a:pt x="3712592" y="831245"/>
                  <a:pt x="3740728" y="767215"/>
                  <a:pt x="3740728" y="767215"/>
                </a:cubicBezTo>
                <a:cubicBezTo>
                  <a:pt x="3783797" y="638005"/>
                  <a:pt x="3708899" y="852685"/>
                  <a:pt x="3796146" y="656379"/>
                </a:cubicBezTo>
                <a:cubicBezTo>
                  <a:pt x="3799638" y="648522"/>
                  <a:pt x="3814642" y="571680"/>
                  <a:pt x="3823855" y="559397"/>
                </a:cubicBezTo>
                <a:cubicBezTo>
                  <a:pt x="3843448" y="533273"/>
                  <a:pt x="3875014" y="517295"/>
                  <a:pt x="3893128" y="490124"/>
                </a:cubicBezTo>
                <a:cubicBezTo>
                  <a:pt x="3911601" y="462415"/>
                  <a:pt x="3916953" y="417528"/>
                  <a:pt x="3948546" y="406997"/>
                </a:cubicBezTo>
                <a:cubicBezTo>
                  <a:pt x="3962400" y="402379"/>
                  <a:pt x="3976686" y="398896"/>
                  <a:pt x="3990109" y="393143"/>
                </a:cubicBezTo>
                <a:cubicBezTo>
                  <a:pt x="4109962" y="341778"/>
                  <a:pt x="3989610" y="384074"/>
                  <a:pt x="4087091" y="351579"/>
                </a:cubicBezTo>
                <a:cubicBezTo>
                  <a:pt x="4112056" y="326614"/>
                  <a:pt x="4136464" y="296772"/>
                  <a:pt x="4170218" y="282306"/>
                </a:cubicBezTo>
                <a:cubicBezTo>
                  <a:pt x="4187720" y="274805"/>
                  <a:pt x="4207328" y="273683"/>
                  <a:pt x="4225637" y="268452"/>
                </a:cubicBezTo>
                <a:cubicBezTo>
                  <a:pt x="4239679" y="264440"/>
                  <a:pt x="4253032" y="258139"/>
                  <a:pt x="4267200" y="254597"/>
                </a:cubicBezTo>
                <a:lnTo>
                  <a:pt x="4378037" y="226888"/>
                </a:lnTo>
                <a:cubicBezTo>
                  <a:pt x="4433455" y="231506"/>
                  <a:pt x="4489110" y="233845"/>
                  <a:pt x="4544291" y="240743"/>
                </a:cubicBezTo>
                <a:cubicBezTo>
                  <a:pt x="4563185" y="243105"/>
                  <a:pt x="4583177" y="245150"/>
                  <a:pt x="4599709" y="254597"/>
                </a:cubicBezTo>
                <a:cubicBezTo>
                  <a:pt x="4616721" y="264318"/>
                  <a:pt x="4626221" y="283618"/>
                  <a:pt x="4641273" y="296161"/>
                </a:cubicBezTo>
                <a:cubicBezTo>
                  <a:pt x="4855635" y="474796"/>
                  <a:pt x="4682207" y="309385"/>
                  <a:pt x="4862946" y="490124"/>
                </a:cubicBezTo>
                <a:cubicBezTo>
                  <a:pt x="4872183" y="499361"/>
                  <a:pt x="4882818" y="507384"/>
                  <a:pt x="4890655" y="517834"/>
                </a:cubicBezTo>
                <a:cubicBezTo>
                  <a:pt x="5011302" y="678699"/>
                  <a:pt x="4844150" y="461269"/>
                  <a:pt x="4987637" y="628670"/>
                </a:cubicBezTo>
                <a:cubicBezTo>
                  <a:pt x="4998473" y="641312"/>
                  <a:pt x="5002554" y="659574"/>
                  <a:pt x="5015346" y="670234"/>
                </a:cubicBezTo>
                <a:cubicBezTo>
                  <a:pt x="5048798" y="698111"/>
                  <a:pt x="5135617" y="716472"/>
                  <a:pt x="5167746" y="725652"/>
                </a:cubicBezTo>
                <a:cubicBezTo>
                  <a:pt x="5287096" y="815163"/>
                  <a:pt x="5240359" y="798560"/>
                  <a:pt x="5500255" y="753361"/>
                </a:cubicBezTo>
                <a:cubicBezTo>
                  <a:pt x="5516897" y="750467"/>
                  <a:pt x="5578674" y="662656"/>
                  <a:pt x="5583382" y="656379"/>
                </a:cubicBezTo>
                <a:cubicBezTo>
                  <a:pt x="5585957" y="643504"/>
                  <a:pt x="5598562" y="565589"/>
                  <a:pt x="5611091" y="545543"/>
                </a:cubicBezTo>
                <a:cubicBezTo>
                  <a:pt x="5626763" y="520467"/>
                  <a:pt x="5649116" y="500185"/>
                  <a:pt x="5666509" y="476270"/>
                </a:cubicBezTo>
                <a:cubicBezTo>
                  <a:pt x="5686097" y="449337"/>
                  <a:pt x="5698380" y="416691"/>
                  <a:pt x="5721928" y="393143"/>
                </a:cubicBezTo>
                <a:cubicBezTo>
                  <a:pt x="5740401" y="374670"/>
                  <a:pt x="5756946" y="354044"/>
                  <a:pt x="5777346" y="337724"/>
                </a:cubicBezTo>
                <a:cubicBezTo>
                  <a:pt x="5815225" y="307420"/>
                  <a:pt x="5869406" y="274519"/>
                  <a:pt x="5915891" y="254597"/>
                </a:cubicBezTo>
                <a:cubicBezTo>
                  <a:pt x="5929314" y="248844"/>
                  <a:pt x="5943600" y="245361"/>
                  <a:pt x="5957455" y="240743"/>
                </a:cubicBezTo>
                <a:cubicBezTo>
                  <a:pt x="6020510" y="198706"/>
                  <a:pt x="5975029" y="223762"/>
                  <a:pt x="6040582" y="199179"/>
                </a:cubicBezTo>
                <a:cubicBezTo>
                  <a:pt x="6063868" y="190447"/>
                  <a:pt x="6085235" y="174987"/>
                  <a:pt x="6109855" y="171470"/>
                </a:cubicBezTo>
                <a:cubicBezTo>
                  <a:pt x="6151001" y="165592"/>
                  <a:pt x="6192982" y="171470"/>
                  <a:pt x="6234546" y="171470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Прямая соединительная линия 42"/>
          <p:cNvSpPr>
            <a:spLocks noChangeShapeType="1"/>
          </p:cNvSpPr>
          <p:nvPr/>
        </p:nvSpPr>
        <p:spPr bwMode="auto">
          <a:xfrm flipV="1">
            <a:off x="1619672" y="5373216"/>
            <a:ext cx="1374775" cy="111283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37855" y="6373091"/>
            <a:ext cx="225833" cy="1522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>
            <a:stCxn id="3" idx="2"/>
          </p:cNvCxnSpPr>
          <p:nvPr/>
        </p:nvCxnSpPr>
        <p:spPr>
          <a:xfrm flipV="1">
            <a:off x="4191000" y="6021288"/>
            <a:ext cx="597024" cy="452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148064" y="6021288"/>
            <a:ext cx="597024" cy="4526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788024" y="6021288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724128" y="6021288"/>
            <a:ext cx="43204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2420888"/>
            <a:ext cx="7467600" cy="604664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83334" y="0"/>
            <a:ext cx="58881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весёлые задачки </a:t>
            </a:r>
          </a:p>
        </p:txBody>
      </p:sp>
      <p:pic>
        <p:nvPicPr>
          <p:cNvPr id="37890" name="Picture 2" descr="C:\Users\Домашний\AppData\Local\Microsoft\Windows\Temporary Internet Files\Content.IE5\0FAZ22XY\265px-Gyrodon_livid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1466726" cy="1599562"/>
          </a:xfrm>
          <a:prstGeom prst="rect">
            <a:avLst/>
          </a:prstGeom>
          <a:noFill/>
        </p:spPr>
      </p:pic>
      <p:pic>
        <p:nvPicPr>
          <p:cNvPr id="37891" name="Picture 3" descr="C:\Users\Домашний\AppData\Local\Microsoft\Windows\Temporary Internet Files\Content.IE5\0FAZ22XY\265px-Gyrodon_livid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1452618" cy="1584176"/>
          </a:xfrm>
          <a:prstGeom prst="rect">
            <a:avLst/>
          </a:prstGeom>
          <a:noFill/>
        </p:spPr>
      </p:pic>
      <p:pic>
        <p:nvPicPr>
          <p:cNvPr id="37892" name="Picture 4" descr="C:\Users\Домашний\AppData\Local\Microsoft\Windows\Temporary Internet Files\Content.IE5\5077DXCO\10703-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124744"/>
            <a:ext cx="1905000" cy="1272540"/>
          </a:xfrm>
          <a:prstGeom prst="rect">
            <a:avLst/>
          </a:prstGeom>
          <a:noFill/>
        </p:spPr>
      </p:pic>
      <p:pic>
        <p:nvPicPr>
          <p:cNvPr id="37893" name="Picture 5" descr="C:\Users\Домашний\AppData\Local\Microsoft\Windows\Temporary Internet Files\Content.IE5\5077DXCO\10703-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1905000" cy="1272540"/>
          </a:xfrm>
          <a:prstGeom prst="rect">
            <a:avLst/>
          </a:prstGeom>
          <a:noFill/>
        </p:spPr>
      </p:pic>
      <p:pic>
        <p:nvPicPr>
          <p:cNvPr id="37894" name="Picture 6" descr="C:\Users\Домашний\AppData\Local\Microsoft\Windows\Temporary Internet Files\Content.IE5\5077DXCO\10703-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124744"/>
            <a:ext cx="1905000" cy="1272540"/>
          </a:xfrm>
          <a:prstGeom prst="rect">
            <a:avLst/>
          </a:prstGeom>
          <a:noFill/>
        </p:spPr>
      </p:pic>
      <p:pic>
        <p:nvPicPr>
          <p:cNvPr id="37896" name="Picture 8" descr="http://images.forwallpaper.com/files/thumbs/preview/39/392435__squirrel-posing_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039839"/>
            <a:ext cx="5846953" cy="381816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Домашний\AppData\Local\Microsoft\Windows\Temporary Internet Files\Content.IE5\0FAZ22XY\Camomile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1728192" cy="1152128"/>
          </a:xfrm>
          <a:prstGeom prst="rect">
            <a:avLst/>
          </a:prstGeom>
          <a:noFill/>
        </p:spPr>
      </p:pic>
      <p:pic>
        <p:nvPicPr>
          <p:cNvPr id="38915" name="Picture 3" descr="C:\Users\Домашний\AppData\Local\Microsoft\Windows\Temporary Internet Files\Content.IE5\0FAZ22XY\Camomile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1728192" cy="1152128"/>
          </a:xfrm>
          <a:prstGeom prst="rect">
            <a:avLst/>
          </a:prstGeom>
          <a:noFill/>
        </p:spPr>
      </p:pic>
      <p:pic>
        <p:nvPicPr>
          <p:cNvPr id="38916" name="Picture 4" descr="C:\Users\Домашний\AppData\Local\Microsoft\Windows\Temporary Internet Files\Content.IE5\0FAZ22XY\Camomile_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5"/>
            <a:ext cx="1656184" cy="1104123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-1476672" y="4797152"/>
            <a:ext cx="7467600" cy="60466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РЕШЕНИЕ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8" name="Picture 6" descr="http://1bl.in/wp-content/uploads/2014/03/tr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2996952"/>
            <a:ext cx="1872208" cy="1404156"/>
          </a:xfrm>
          <a:prstGeom prst="rect">
            <a:avLst/>
          </a:prstGeom>
          <a:noFill/>
        </p:spPr>
      </p:pic>
      <p:pic>
        <p:nvPicPr>
          <p:cNvPr id="9" name="Picture 6" descr="http://1bl.in/wp-content/uploads/2014/03/tr00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068960"/>
            <a:ext cx="1872208" cy="1404156"/>
          </a:xfrm>
          <a:prstGeom prst="rect">
            <a:avLst/>
          </a:prstGeom>
          <a:noFill/>
        </p:spPr>
      </p:pic>
      <p:pic>
        <p:nvPicPr>
          <p:cNvPr id="38922" name="Picture 10" descr="http://gipoteza.net/default/articles_0/1765/main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0"/>
            <a:ext cx="4716016" cy="710140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mediasok.org/uploads/megogo/23312/imag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858000" cy="535305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veraorlova.ucoz.ru/_nw/2/21360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90" y="692696"/>
            <a:ext cx="8617034" cy="63931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cs33.babysfera.ru/f/0/2/6/313604354.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5715000" cy="5715000"/>
          </a:xfrm>
          <a:prstGeom prst="rect">
            <a:avLst/>
          </a:prstGeom>
          <a:noFill/>
        </p:spPr>
      </p:pic>
      <p:pic>
        <p:nvPicPr>
          <p:cNvPr id="5" name="Рисунок 4" descr="C:\Users\Макс\Desktop\images (2)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3160167" cy="177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1012713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Здравствуйте, ребята!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заточил в высокой башне Кощей Бессмертный. Помогите мне, выполните задания Кощея и освободите меня.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Василиса Премудрая.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content.foto.mail.ru/inbox/ivantsarevich/_blogs/i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476672"/>
            <a:ext cx="3520516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РАЗМИНКА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Мы решили!</a:t>
            </a:r>
            <a:endParaRPr lang="ru-RU" sz="4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g4i.spoki.tvnet.lv/upload2/articles/56/561888/images/Best-friends-forever-3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20071" cy="48272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4522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1         3              4           2           5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65" name="Рисунок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276872"/>
            <a:ext cx="2160240" cy="3255573"/>
          </a:xfrm>
          <a:prstGeom prst="rect">
            <a:avLst/>
          </a:prstGeom>
          <a:noFill/>
        </p:spPr>
      </p:pic>
      <p:pic>
        <p:nvPicPr>
          <p:cNvPr id="2061" name="Рисунок 54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32656"/>
            <a:ext cx="1287388" cy="1782537"/>
          </a:xfrm>
          <a:prstGeom prst="rect">
            <a:avLst/>
          </a:prstGeom>
          <a:noFill/>
        </p:spPr>
      </p:pic>
      <p:pic>
        <p:nvPicPr>
          <p:cNvPr id="2058" name="Рисунок 57" descr="domik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1584176" cy="1608548"/>
          </a:xfrm>
          <a:prstGeom prst="rect">
            <a:avLst/>
          </a:prstGeom>
          <a:noFill/>
        </p:spPr>
      </p:pic>
      <p:pic>
        <p:nvPicPr>
          <p:cNvPr id="2055" name="Рисунок 43" descr="baba-jag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780928"/>
            <a:ext cx="1368152" cy="1482165"/>
          </a:xfrm>
          <a:prstGeom prst="rect">
            <a:avLst/>
          </a:prstGeom>
          <a:noFill/>
        </p:spPr>
      </p:pic>
      <p:pic>
        <p:nvPicPr>
          <p:cNvPr id="2049" name="Рисунок 50" descr="images (4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2492896"/>
            <a:ext cx="2330212" cy="1656184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457200" y="147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457200" y="4219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105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457200" y="656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457200" y="6562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457200" y="1027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57200" y="1109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57200" y="11915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Рисунок 54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04664"/>
            <a:ext cx="1287388" cy="1782537"/>
          </a:xfrm>
          <a:prstGeom prst="rect">
            <a:avLst/>
          </a:prstGeom>
          <a:noFill/>
        </p:spPr>
      </p:pic>
      <p:pic>
        <p:nvPicPr>
          <p:cNvPr id="34" name="Рисунок 54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60648"/>
            <a:ext cx="1287388" cy="1782537"/>
          </a:xfrm>
          <a:prstGeom prst="rect">
            <a:avLst/>
          </a:prstGeom>
          <a:noFill/>
        </p:spPr>
      </p:pic>
      <p:pic>
        <p:nvPicPr>
          <p:cNvPr id="35" name="Рисунок 54" descr="загруженное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32656"/>
            <a:ext cx="1287388" cy="1782537"/>
          </a:xfrm>
          <a:prstGeom prst="rect">
            <a:avLst/>
          </a:prstGeom>
          <a:noFill/>
        </p:spPr>
      </p:pic>
      <p:pic>
        <p:nvPicPr>
          <p:cNvPr id="36" name="Рисунок 57" descr="domik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0"/>
            <a:ext cx="1584176" cy="1608548"/>
          </a:xfrm>
          <a:prstGeom prst="rect">
            <a:avLst/>
          </a:prstGeom>
          <a:noFill/>
        </p:spPr>
      </p:pic>
      <p:pic>
        <p:nvPicPr>
          <p:cNvPr id="37" name="Рисунок 57" descr="domik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1584176" cy="1608548"/>
          </a:xfrm>
          <a:prstGeom prst="rect">
            <a:avLst/>
          </a:prstGeom>
          <a:noFill/>
        </p:spPr>
      </p:pic>
      <p:pic>
        <p:nvPicPr>
          <p:cNvPr id="38" name="Рисунок 50" descr="images (44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005064"/>
            <a:ext cx="2330212" cy="1656184"/>
          </a:xfrm>
          <a:prstGeom prst="rect">
            <a:avLst/>
          </a:prstGeom>
          <a:noFill/>
        </p:spPr>
      </p:pic>
      <p:pic>
        <p:nvPicPr>
          <p:cNvPr id="39" name="Рисунок 43" descr="baba-jag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24944"/>
            <a:ext cx="1368152" cy="1482165"/>
          </a:xfrm>
          <a:prstGeom prst="rect">
            <a:avLst/>
          </a:prstGeom>
          <a:noFill/>
        </p:spPr>
      </p:pic>
      <p:pic>
        <p:nvPicPr>
          <p:cNvPr id="40" name="Рисунок 43" descr="baba-jag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4293096"/>
            <a:ext cx="1368152" cy="1482165"/>
          </a:xfrm>
          <a:prstGeom prst="rect">
            <a:avLst/>
          </a:prstGeom>
          <a:noFill/>
        </p:spPr>
      </p:pic>
      <p:pic>
        <p:nvPicPr>
          <p:cNvPr id="41" name="Рисунок 43" descr="baba-jag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293096"/>
            <a:ext cx="1368152" cy="1482165"/>
          </a:xfrm>
          <a:prstGeom prst="rect">
            <a:avLst/>
          </a:prstGeom>
          <a:noFill/>
        </p:spPr>
      </p:pic>
      <p:pic>
        <p:nvPicPr>
          <p:cNvPr id="42" name="Рисунок 43" descr="baba-jaga0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573016"/>
            <a:ext cx="1368152" cy="1482165"/>
          </a:xfrm>
          <a:prstGeom prst="rect">
            <a:avLst/>
          </a:prstGeom>
          <a:noFill/>
        </p:spPr>
      </p:pic>
      <p:cxnSp>
        <p:nvCxnSpPr>
          <p:cNvPr id="44" name="Прямая со стрелкой 43"/>
          <p:cNvCxnSpPr/>
          <p:nvPr/>
        </p:nvCxnSpPr>
        <p:spPr>
          <a:xfrm flipV="1">
            <a:off x="1115616" y="5301208"/>
            <a:ext cx="3672408" cy="86409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H="1" flipV="1">
            <a:off x="1619672" y="1772816"/>
            <a:ext cx="864096" cy="43204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4716016" y="1844824"/>
            <a:ext cx="1584176" cy="42484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6228184" y="4365104"/>
            <a:ext cx="792088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 flipV="1">
            <a:off x="2555776" y="4653136"/>
            <a:ext cx="5328592" cy="1296144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-891480"/>
            <a:ext cx="10620672" cy="936104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836712"/>
            <a:ext cx="7467600" cy="604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Сравни!            =   &lt;    &gt;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23728" y="2852936"/>
            <a:ext cx="45159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5         2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2        3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ru-RU" sz="3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3        3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6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ru-RU" sz="8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</TotalTime>
  <Words>59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Спасем василису прекрасную!!!</vt:lpstr>
      <vt:lpstr>Слайд 2</vt:lpstr>
      <vt:lpstr>Слайд 3</vt:lpstr>
      <vt:lpstr>Слайд 4</vt:lpstr>
      <vt:lpstr>УРА! Мы решили!</vt:lpstr>
      <vt:lpstr>1         3              4           2           5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9</cp:revision>
  <dcterms:created xsi:type="dcterms:W3CDTF">2015-10-05T19:16:35Z</dcterms:created>
  <dcterms:modified xsi:type="dcterms:W3CDTF">2015-10-06T08:06:08Z</dcterms:modified>
</cp:coreProperties>
</file>