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8EBA-68DB-47F9-ACBD-2AB37C4FDFFE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30ED-9324-473A-B0D7-6F687431E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63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8EBA-68DB-47F9-ACBD-2AB37C4FDFFE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30ED-9324-473A-B0D7-6F687431E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31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8EBA-68DB-47F9-ACBD-2AB37C4FDFFE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30ED-9324-473A-B0D7-6F687431E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81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8EBA-68DB-47F9-ACBD-2AB37C4FDFFE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30ED-9324-473A-B0D7-6F687431E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5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8EBA-68DB-47F9-ACBD-2AB37C4FDFFE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30ED-9324-473A-B0D7-6F687431E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65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8EBA-68DB-47F9-ACBD-2AB37C4FDFFE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30ED-9324-473A-B0D7-6F687431E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13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8EBA-68DB-47F9-ACBD-2AB37C4FDFFE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30ED-9324-473A-B0D7-6F687431E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101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8EBA-68DB-47F9-ACBD-2AB37C4FDFFE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30ED-9324-473A-B0D7-6F687431E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05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8EBA-68DB-47F9-ACBD-2AB37C4FDFFE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30ED-9324-473A-B0D7-6F687431E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954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8EBA-68DB-47F9-ACBD-2AB37C4FDFFE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30ED-9324-473A-B0D7-6F687431E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50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8EBA-68DB-47F9-ACBD-2AB37C4FDFFE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30ED-9324-473A-B0D7-6F687431E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43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08EBA-68DB-47F9-ACBD-2AB37C4FDFFE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A30ED-9324-473A-B0D7-6F687431E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38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sz="8000" dirty="0" smtClean="0"/>
              <a:t>Футбол</a:t>
            </a:r>
            <a:r>
              <a:rPr lang="en-US" sz="8000" dirty="0" smtClean="0"/>
              <a:t> </a:t>
            </a:r>
            <a:r>
              <a:rPr lang="en-US" sz="8000" dirty="0"/>
              <a:t/>
            </a:r>
            <a:br>
              <a:rPr lang="en-US" sz="8000" dirty="0"/>
            </a:br>
            <a:endParaRPr lang="ru-RU" sz="8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89040"/>
            <a:ext cx="52006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96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sz="2400" dirty="0"/>
              <a:t>Долгое время футбол был исключительно британским феноменом, но постепенно он распространился на другие европейские страны, а затем и на другие континенты.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21 </a:t>
            </a:r>
            <a:r>
              <a:rPr lang="ru-RU" sz="2400" dirty="0"/>
              <a:t>мая 1904 года в Париже была основана Международная федерация футбола (ФИФА). Его основали Франция, Испания, Нидерланды, Бельгия, Швеция, Дания и Швейцария.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84984"/>
            <a:ext cx="4896544" cy="326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813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2400" dirty="0"/>
              <a:t>В 1908 году футбол был включен в программу Олимпийских игр. До проведения первого чемпионата мира по </a:t>
            </a:r>
            <a:r>
              <a:rPr lang="ru-RU" sz="2400" dirty="0" smtClean="0"/>
              <a:t>футболу, </a:t>
            </a:r>
            <a:r>
              <a:rPr lang="ru-RU" sz="2400" dirty="0"/>
              <a:t>футбол на Олимпийских играх считался самым престижным турниром в мире.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8194" name="Picture 2" descr="http://img2.gorod.lv/images/news_item_in_cifs/pic/162603/big/0.jpg?v=14713483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13546"/>
            <a:ext cx="5040560" cy="372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917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sz="2400" dirty="0"/>
              <a:t>Первые упоминания об игре мячом ногами были зафиксированы в Китае и Древнем Риме еще до нашей эры. Жители «Поднебесной» играли круглым мячом на </a:t>
            </a:r>
            <a:r>
              <a:rPr lang="ru-RU" sz="2400" dirty="0" smtClean="0"/>
              <a:t>кубиках, </a:t>
            </a:r>
            <a:r>
              <a:rPr lang="ru-RU" sz="2400" dirty="0"/>
              <a:t>тогда как римляне чаще использовали футбол не как развлечение, а как тренировку для воинов.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68960"/>
            <a:ext cx="5156314" cy="345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179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2400" dirty="0"/>
              <a:t>В 12 веке нашей эры в Англии зародилась игра с мячом, очень похожая на футбол, в которую жители играли на лугах, дорогах и площадях. Помимо ударов ногами по мячу, также разрешались удары руками. Этот ранний вид футбола был очень </a:t>
            </a:r>
            <a:r>
              <a:rPr lang="ru-RU" sz="2400" dirty="0" smtClean="0"/>
              <a:t>жестоким, </a:t>
            </a:r>
            <a:r>
              <a:rPr lang="ru-RU" sz="2400" dirty="0"/>
              <a:t>в нем принимали участие не 22 человека, как сейчас, а целые толпы людей.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052" name="Picture 4" descr="http://lh6.ggpht.com/_lNZvwK7Z6Ks/Tbmr5-4N9MI/AAAAAAAAlN4/S-qrjcBUnbw/Fpublic1_thumb%5B1%5D.jpg?imgmax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40968"/>
            <a:ext cx="5916357" cy="319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867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2400" dirty="0"/>
              <a:t>Подобная игра с такими же элементами жестокости была создана во Флоренции (16 век) и получила название «</a:t>
            </a:r>
            <a:r>
              <a:rPr lang="ru-RU" sz="2400" dirty="0" err="1"/>
              <a:t>Кальчо</a:t>
            </a:r>
            <a:r>
              <a:rPr lang="ru-RU" sz="2400" dirty="0"/>
              <a:t>». Ярость такой футбольной забавы часто приводила к повреждению улиц города, участники получали травмы, а некоторые даже умирали. Такие игры были запрещены на несколько веков, и на этом история футбола могла бы закончиться, но уже в 17 веке на улицах Лондона стали появляться игры с мячом, а позже футбол полностью использовался в государственных школах.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2576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2800" dirty="0"/>
              <a:t>Попытка создать единые футбольные правила была предпринята в 1848 году в Кембридже, но некоторые вопросы так и не были решены. Еще одно важное событие в истории футбола произошло в Лондоне в 1863 году, когда в Англии была создана первая футбольная ассоциация и были установлены первые правила игры.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856" y="3645024"/>
            <a:ext cx="608647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63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3100" dirty="0"/>
              <a:t>Таким образом, мир считает 8 декабря 1863 года официальной датой рождения футбола. Именно Англия считается родиной футбола.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После лондонской встречи начался активный процесс развития футбола. Постепенно создавались правила игры, и в целом футбол как спорт стал интереснее.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84369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2400" dirty="0"/>
              <a:t>Футбольные клубы существуют с 15 века, но не имеют официального статуса, поэтому сложно решить, какой клуб был создан первым. Некоторые историки считают, что самая старая футбольная команда была сформирована в Эдинбурге (1824 г.), но официально в мире считается, что старейшим футбольным клубом является </a:t>
            </a:r>
            <a:r>
              <a:rPr lang="ru-RU" sz="2400" dirty="0" err="1"/>
              <a:t>Sheffield</a:t>
            </a:r>
            <a:r>
              <a:rPr lang="ru-RU" sz="2400" dirty="0"/>
              <a:t> </a:t>
            </a:r>
            <a:r>
              <a:rPr lang="ru-RU" sz="2400" dirty="0" err="1"/>
              <a:t>Football</a:t>
            </a:r>
            <a:r>
              <a:rPr lang="ru-RU" sz="2400" dirty="0"/>
              <a:t> </a:t>
            </a:r>
            <a:r>
              <a:rPr lang="ru-RU" sz="2400" dirty="0" err="1"/>
              <a:t>Club</a:t>
            </a:r>
            <a:r>
              <a:rPr lang="ru-RU" sz="2400" dirty="0"/>
              <a:t>, который был основан в 1857 году.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40968"/>
            <a:ext cx="518457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967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2400" dirty="0"/>
              <a:t>В 1888 году была создана Футбольная лига, которая была высшей лигой английского футбола до 1992 года, когда она стала Премьер-лигой. В первом сезоне Футбольная лига состояла из 12 клубов, но вскоре количество участников увеличилось.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12976"/>
            <a:ext cx="6561881" cy="344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412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2400" dirty="0"/>
              <a:t>До образования Футбольной лиги Кубок Англии, старейшее футбольное соревнование в мире, начался в 1871 году. В 1892 году был проведен первый в истории международный матч между Англией и Шотландией, который закончился ничьей 0: 0. Двенадцать лет спустя, в 1883 году, был проведен первый международный турнир с участием команд Англии, Уэльса, Шотландии и Ирландии.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68960"/>
            <a:ext cx="5112568" cy="364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1610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459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Футбол  </vt:lpstr>
      <vt:lpstr>Первые упоминания об игре мячом ногами были зафиксированы в Китае и Древнем Риме еще до нашей эры. Жители «Поднебесной» играли круглым мячом на кубиках, тогда как римляне чаще использовали футбол не как развлечение, а как тренировку для воинов.         </vt:lpstr>
      <vt:lpstr>В 12 веке нашей эры в Англии зародилась игра с мячом, очень похожая на футбол, в которую жители играли на лугах, дорогах и площадях. Помимо ударов ногами по мячу, также разрешались удары руками. Этот ранний вид футбола был очень жестоким, в нем принимали участие не 22 человека, как сейчас, а целые толпы людей.         </vt:lpstr>
      <vt:lpstr>Подобная игра с такими же элементами жестокости была создана во Флоренции (16 век) и получила название «Кальчо». Ярость такой футбольной забавы часто приводила к повреждению улиц города, участники получали травмы, а некоторые даже умирали. Такие игры были запрещены на несколько веков, и на этом история футбола могла бы закончиться, но уже в 17 веке на улицах Лондона стали появляться игры с мячом, а позже футбол полностью использовался в государственных школах. </vt:lpstr>
      <vt:lpstr>Попытка создать единые футбольные правила была предпринята в 1848 году в Кембридже, но некоторые вопросы так и не были решены. Еще одно важное событие в истории футбола произошло в Лондоне в 1863 году, когда в Англии была создана первая футбольная ассоциация и были установлены первые правила игры.      </vt:lpstr>
      <vt:lpstr>     Таким образом, мир считает 8 декабря 1863 года официальной датой рождения футбола. Именно Англия считается родиной футбола.    После лондонской встречи начался активный процесс развития футбола. Постепенно создавались правила игры, и в целом футбол как спорт стал интереснее.        </vt:lpstr>
      <vt:lpstr>Футбольные клубы существуют с 15 века, но не имеют официального статуса, поэтому сложно решить, какой клуб был создан первым. Некоторые историки считают, что самая старая футбольная команда была сформирована в Эдинбурге (1824 г.), но официально в мире считается, что старейшим футбольным клубом является Sheffield Football Club, который был основан в 1857 году.          </vt:lpstr>
      <vt:lpstr>В 1888 году была создана Футбольная лига, которая была высшей лигой английского футбола до 1992 года, когда она стала Премьер-лигой. В первом сезоне Футбольная лига состояла из 12 клубов, но вскоре количество участников увеличилось.        </vt:lpstr>
      <vt:lpstr>До образования Футбольной лиги Кубок Англии, старейшее футбольное соревнование в мире, начался в 1871 году. В 1892 году был проведен первый в истории международный матч между Англией и Шотландией, который закончился ничьей 0: 0. Двенадцать лет спустя, в 1883 году, был проведен первый международный турнир с участием команд Англии, Уэльса, Шотландии и Ирландии.        </vt:lpstr>
      <vt:lpstr>Долгое время футбол был исключительно британским феноменом, но постепенно он распространился на другие европейские страны, а затем и на другие континенты.   21 мая 1904 года в Париже была основана Международная федерация футбола (ФИФА). Его основали Франция, Испания, Нидерланды, Бельгия, Швеция, Дания и Швейцария.         </vt:lpstr>
      <vt:lpstr>В 1908 году футбол был включен в программу Олимпийских игр. До проведения первого чемпионата мира по футболу, футбол на Олимпийских играх считался самым престижным турниром в мире.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Larisa</dc:creator>
  <cp:lastModifiedBy>Larisa</cp:lastModifiedBy>
  <cp:revision>5</cp:revision>
  <dcterms:created xsi:type="dcterms:W3CDTF">2021-01-26T22:25:21Z</dcterms:created>
  <dcterms:modified xsi:type="dcterms:W3CDTF">2021-11-30T15:51:02Z</dcterms:modified>
</cp:coreProperties>
</file>