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77" r:id="rId2"/>
    <p:sldId id="276" r:id="rId3"/>
    <p:sldId id="256" r:id="rId4"/>
    <p:sldId id="291" r:id="rId5"/>
    <p:sldId id="301" r:id="rId6"/>
    <p:sldId id="309" r:id="rId7"/>
    <p:sldId id="303" r:id="rId8"/>
    <p:sldId id="302" r:id="rId9"/>
    <p:sldId id="304" r:id="rId10"/>
    <p:sldId id="305" r:id="rId11"/>
    <p:sldId id="310" r:id="rId12"/>
    <p:sldId id="306" r:id="rId13"/>
    <p:sldId id="307" r:id="rId14"/>
    <p:sldId id="308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0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01660-0EFF-43F3-B76C-11F9C235EDC2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BF451-5F1E-4884-983D-CB972412E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45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BD005-0560-4B75-9081-11749991E36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03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71125-98C2-4429-87AA-0F148764F3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9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6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19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64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16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10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983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0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50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87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11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70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1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93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75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8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66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84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8AAB05-CC27-4878-9D78-9A8207D53D13}" type="datetimeFigureOut">
              <a:rPr lang="ru-RU" smtClean="0"/>
              <a:t>30.04.2020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DFCE-59CC-4E3A-9393-60D3E3BDB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03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9869" y="440409"/>
            <a:ext cx="9077987" cy="587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6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English lesson</a:t>
            </a:r>
            <a:endParaRPr lang="ru-RU" sz="60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5786" y="6231719"/>
            <a:ext cx="6326155" cy="545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Project by </a:t>
            </a:r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</a:rPr>
              <a:t>Artikov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</a:rPr>
              <a:t> R. Sh.</a:t>
            </a:r>
            <a:endParaRPr lang="ru-RU" sz="28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32" y="115652"/>
            <a:ext cx="10469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Let’s Visit Some Important Cities in Scotland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These are the 10 least deprived areas in Edinburgh | Edinburgh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29" y="823538"/>
            <a:ext cx="7876802" cy="525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3382" y="715816"/>
            <a:ext cx="35780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Edinburgh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1331" y="6077225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omic Sans MS" pitchFamily="100" charset="0"/>
              </a:rPr>
              <a:t>Edinburgh is the capital city.</a:t>
            </a:r>
          </a:p>
        </p:txBody>
      </p:sp>
    </p:spTree>
    <p:extLst>
      <p:ext uri="{BB962C8B-B14F-4D97-AF65-F5344CB8AC3E}">
        <p14:creationId xmlns:p14="http://schemas.microsoft.com/office/powerpoint/2010/main" val="158615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Лучшее, что можно сделать в Глазго | Хостелы Safestay Hostel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43" y="570169"/>
            <a:ext cx="8883210" cy="588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03382" y="715816"/>
            <a:ext cx="2944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Glasgow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3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365" y="16174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Scotland is famous for its castles.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op 10 Castles to Visit in Scot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70" y="1150742"/>
            <a:ext cx="7952835" cy="53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9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4 Best Castles In Scotland To Visit - Hand Luggage Only - Trav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23" y="438047"/>
            <a:ext cx="9205278" cy="615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43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Most Beautiful Castles in Sco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28" y="376704"/>
            <a:ext cx="9525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79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giment museum drums up £1m of lottery funding | The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2400" y="5042118"/>
            <a:ext cx="1188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Comic Sans MS" pitchFamily="100" charset="0"/>
              </a:rPr>
              <a:t>Stirling</a:t>
            </a:r>
            <a:r>
              <a:rPr lang="en-US" sz="3200" b="1" dirty="0">
                <a:solidFill>
                  <a:srgbClr val="FFFF00"/>
                </a:solidFill>
                <a:latin typeface="Comic Sans MS" pitchFamily="100" charset="0"/>
              </a:rPr>
              <a:t> Castle is from medieval times and is near Edinburgh.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Comic Sans MS" pitchFamily="100" charset="0"/>
              </a:rPr>
              <a:t> It is opened to visitors.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6686" y="70829"/>
            <a:ext cx="3430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Comic Sans MS" pitchFamily="100" charset="0"/>
              </a:rPr>
              <a:t>Stirling</a:t>
            </a:r>
            <a:r>
              <a:rPr lang="en-US" sz="3600" dirty="0">
                <a:latin typeface="Comic Sans MS" pitchFamily="100" charset="0"/>
              </a:rPr>
              <a:t> Castle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7031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1982" y="62771"/>
            <a:ext cx="6389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err="1"/>
              <a:t>Ancient</a:t>
            </a:r>
            <a:r>
              <a:rPr lang="ru-RU" sz="4000" dirty="0"/>
              <a:t> </a:t>
            </a:r>
            <a:r>
              <a:rPr lang="ru-RU" sz="4000" dirty="0" err="1"/>
              <a:t>Stones</a:t>
            </a:r>
            <a:r>
              <a:rPr lang="ru-RU" sz="4000" dirty="0"/>
              <a:t> </a:t>
            </a:r>
            <a:r>
              <a:rPr lang="ru-RU" sz="4000" dirty="0" err="1"/>
              <a:t>of</a:t>
            </a:r>
            <a:r>
              <a:rPr lang="ru-RU" sz="4000" dirty="0"/>
              <a:t> </a:t>
            </a:r>
            <a:r>
              <a:rPr lang="ru-RU" sz="4000" dirty="0" err="1"/>
              <a:t>Scotland</a:t>
            </a:r>
            <a:endParaRPr lang="ru-RU" sz="4000" dirty="0"/>
          </a:p>
        </p:txBody>
      </p:sp>
      <p:pic>
        <p:nvPicPr>
          <p:cNvPr id="11268" name="Picture 4" descr="Standing Stones &amp; Stone Circles in Scotland | VisitSco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87" y="987008"/>
            <a:ext cx="8567083" cy="571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22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lava Cairns by Culloden; VisitScotland / Paul Tomkins, all righ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1" y="489603"/>
            <a:ext cx="9753600" cy="62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0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ough — Highland walker dies in fall on An Teall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5" y="1648500"/>
            <a:ext cx="6152963" cy="40979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he Most Beautiful Rivers in Scot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71" y="1648500"/>
            <a:ext cx="6150017" cy="4097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315724" y="0"/>
            <a:ext cx="8065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lot of mountains, rivers and lakes in Scotland.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7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226" y="117682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Loch Ness is the best-known lake. A popular nickname for the Loch Ness Monster is Nessie.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Loch Ness Monster: Nessie exists or not? Truth of Surgeon's pho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74" y="1397653"/>
            <a:ext cx="9144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5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670" y="197346"/>
            <a:ext cx="11161059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bat" panose="02020500000000000000" pitchFamily="18" charset="0"/>
              </a:rPr>
              <a:t>Ошская область Кара-Суйский район комплекс профильной школы-гимназии №65 имени </a:t>
            </a:r>
            <a:r>
              <a:rPr lang="ru-RU" sz="40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bat" panose="02020500000000000000" pitchFamily="18" charset="0"/>
              </a:rPr>
              <a:t>Муродхана</a:t>
            </a:r>
            <a:r>
              <a:rPr lang="ru-RU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97_Oktom_Arbat" panose="02020500000000000000" pitchFamily="18" charset="0"/>
              </a:rPr>
              <a:t> Сабирова</a:t>
            </a:r>
          </a:p>
          <a:p>
            <a:pPr algn="ctr"/>
            <a:endParaRPr lang="en-US" sz="2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Урок английского языка для </a:t>
            </a:r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ru-RU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-го класса</a:t>
            </a:r>
          </a:p>
          <a:p>
            <a:pPr algn="ctr"/>
            <a:r>
              <a:rPr lang="ru-RU" sz="32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Тема: </a:t>
            </a:r>
            <a:r>
              <a:rPr lang="ru-RU" sz="3200" b="1" dirty="0" err="1"/>
              <a:t>Scotland</a:t>
            </a:r>
            <a:r>
              <a:rPr lang="ru-RU" sz="3200" b="1"/>
              <a:t>. 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8311" y="6319228"/>
            <a:ext cx="6566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 учитель английского языка: </a:t>
            </a:r>
            <a:r>
              <a:rPr lang="ru-RU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Артиков</a:t>
            </a:r>
            <a:r>
              <a:rPr lang="ru-RU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Р.Ш.</a:t>
            </a:r>
          </a:p>
        </p:txBody>
      </p:sp>
      <p:pic>
        <p:nvPicPr>
          <p:cNvPr id="1026" name="Picture 2" descr="People and Culture of Scotland – Travelling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66" y="3644093"/>
            <a:ext cx="5012417" cy="26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41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9378" y="1398493"/>
            <a:ext cx="50214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dress of Scots is the kilt.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Ladies Tartan Hostess Skirt | Scottish clothing, Scottis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494837"/>
            <a:ext cx="4132728" cy="620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48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10722" y="329639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B0F0"/>
                </a:solidFill>
              </a:rPr>
              <a:t>What Scottish Kids Do?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8612" y="1457703"/>
            <a:ext cx="5997388" cy="5238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FFFF00"/>
                </a:solidFill>
                <a:latin typeface="Comic Sans MS" pitchFamily="100" charset="0"/>
              </a:rPr>
              <a:t>Scottish kids enjoy many sports. They play football, soccer, rugby, squash and golf.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FFFF00"/>
                </a:solidFill>
                <a:latin typeface="Comic Sans MS" pitchFamily="100" charset="0"/>
              </a:rPr>
              <a:t>They like to ride</a:t>
            </a:r>
            <a:r>
              <a:rPr lang="ru-RU" sz="4000" dirty="0">
                <a:solidFill>
                  <a:srgbClr val="FFFF00"/>
                </a:solidFill>
                <a:latin typeface="Comic Sans MS" pitchFamily="100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itchFamily="100" charset="0"/>
              </a:rPr>
              <a:t>a bicycle, hike and fish in the summer. In the winter they ski and skate.</a:t>
            </a:r>
          </a:p>
          <a:p>
            <a:pPr>
              <a:lnSpc>
                <a:spcPct val="90000"/>
              </a:lnSpc>
            </a:pPr>
            <a:endParaRPr lang="en-US" dirty="0">
              <a:latin typeface="Comic Sans MS" pitchFamily="100" charset="0"/>
            </a:endParaRPr>
          </a:p>
        </p:txBody>
      </p:sp>
      <p:pic>
        <p:nvPicPr>
          <p:cNvPr id="16386" name="Picture 2" descr="Children run the final mile in Kids Run the OC - Los Angeles Ti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99" y="1631576"/>
            <a:ext cx="5855495" cy="46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21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333" y="186204"/>
            <a:ext cx="111122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Scotland’s Important People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5019" y="1041866"/>
            <a:ext cx="11072533" cy="5332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  <a:latin typeface="Comic Sans MS" pitchFamily="100" charset="0"/>
              </a:rPr>
              <a:t>Alexander Graham Bell -  the inventor of the telephone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  <a:latin typeface="Comic Sans MS" pitchFamily="100" charset="0"/>
              </a:rPr>
              <a:t>Andrew Carnegie -came to the U.S. and made a fortune in the iron and steel business. He gave money to build many of our libraries.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  <a:latin typeface="Comic Sans MS" pitchFamily="100" charset="0"/>
              </a:rPr>
              <a:t>Sean Connery - an actor who starred the first James Bond movies.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  <a:latin typeface="Comic Sans MS" pitchFamily="100" charset="0"/>
              </a:rPr>
              <a:t>Sir Arthur Conan Doyle - the author of Sherlock Holmes mysteries.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  <a:latin typeface="Comic Sans MS" pitchFamily="100" charset="0"/>
              </a:rPr>
              <a:t>Sheena Easton - a famous pop singer.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  <a:latin typeface="Comic Sans MS" pitchFamily="100" charset="0"/>
              </a:rPr>
              <a:t>Captain Kidd - a famous pirate.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  <a:latin typeface="Comic Sans MS" pitchFamily="100" charset="0"/>
              </a:rPr>
              <a:t>John Muir -founded our U.S. National Park system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B0F0"/>
                </a:solidFill>
                <a:latin typeface="Comic Sans MS" pitchFamily="100" charset="0"/>
              </a:rPr>
              <a:t>Robert Louis Stevenson - an author of </a:t>
            </a:r>
            <a:r>
              <a:rPr lang="en-US" sz="2400" u="sng" dirty="0">
                <a:solidFill>
                  <a:srgbClr val="00B0F0"/>
                </a:solidFill>
                <a:latin typeface="Comic Sans MS" pitchFamily="100" charset="0"/>
              </a:rPr>
              <a:t>Treasure Island .</a:t>
            </a:r>
            <a:endParaRPr lang="en-US" sz="2400" dirty="0">
              <a:solidFill>
                <a:srgbClr val="00B0F0"/>
              </a:solidFill>
              <a:latin typeface="Comic Sans MS" pitchFamily="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4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 foods to try when you visit Scotland - Scotsman Food and Dr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7" y="2106706"/>
            <a:ext cx="565355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7412" name="Picture 4" descr="Let's Learn About Scotland — презентация на Slide-Share.ru 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28" y="1963830"/>
            <a:ext cx="4057650" cy="3952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800166" y="384593"/>
            <a:ext cx="6661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What Scots Like to Eat?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976575">
            <a:off x="496236" y="1245647"/>
            <a:ext cx="2172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Haggis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6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636" y="396279"/>
            <a:ext cx="9771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sport of golf originated in Scotland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11" y="1368823"/>
            <a:ext cx="7681736" cy="51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19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40027" y="881824"/>
            <a:ext cx="74970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</a:rPr>
              <a:t>Homework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78877" y="1389656"/>
            <a:ext cx="8358187" cy="3533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00B050"/>
                </a:solidFill>
              </a:rPr>
              <a:t>answer the questions </a:t>
            </a:r>
          </a:p>
          <a:p>
            <a:pPr algn="r">
              <a:buFontTx/>
              <a:buNone/>
            </a:pPr>
            <a:endParaRPr lang="ru-RU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98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976" y="891152"/>
            <a:ext cx="116124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/>
              <a:t>What is the capital of Scotland? </a:t>
            </a:r>
          </a:p>
          <a:p>
            <a:pPr marL="342900" indent="-342900">
              <a:buAutoNum type="arabicPeriod"/>
            </a:pPr>
            <a:r>
              <a:rPr lang="en-US" sz="2600" dirty="0"/>
              <a:t> What’s the name of the skirt that men wear in Scotland? </a:t>
            </a:r>
          </a:p>
          <a:p>
            <a:pPr marL="342900" indent="-342900">
              <a:buAutoNum type="arabicPeriod"/>
            </a:pPr>
            <a:r>
              <a:rPr lang="en-US" sz="2600" dirty="0"/>
              <a:t> What does loch (as in Loch Ness) mean? </a:t>
            </a:r>
          </a:p>
          <a:p>
            <a:pPr marL="342900" indent="-342900">
              <a:buAutoNum type="arabicPeriod"/>
            </a:pPr>
            <a:r>
              <a:rPr lang="en-US" sz="2600" dirty="0"/>
              <a:t>What is the traditional Scottish meal made of sheep’s intestines and cereal called? </a:t>
            </a:r>
          </a:p>
          <a:p>
            <a:pPr marL="342900" indent="-342900">
              <a:buAutoNum type="arabicPeriod"/>
            </a:pPr>
            <a:r>
              <a:rPr lang="en-US" sz="2600" dirty="0"/>
              <a:t>What’s the name of the highest mountain in Scotland?</a:t>
            </a:r>
          </a:p>
          <a:p>
            <a:pPr marL="342900" indent="-342900">
              <a:buAutoNum type="arabicPeriod"/>
            </a:pPr>
            <a:r>
              <a:rPr lang="en-US" sz="2600" dirty="0"/>
              <a:t>What is the population of Scotland? </a:t>
            </a:r>
          </a:p>
          <a:p>
            <a:pPr marL="342900" indent="-342900">
              <a:buAutoNum type="arabicPeriod"/>
            </a:pPr>
            <a:r>
              <a:rPr lang="en-US" sz="2600" dirty="0"/>
              <a:t>On January 25th Scottish people celebrate the birth of their most famous poet. What is this celebration called? </a:t>
            </a:r>
          </a:p>
          <a:p>
            <a:pPr marL="342900" indent="-342900">
              <a:buAutoNum type="arabicPeriod"/>
            </a:pPr>
            <a:r>
              <a:rPr lang="en-US" sz="2600" dirty="0"/>
              <a:t>What’s the name of the famous Scot who invented the telephone?</a:t>
            </a:r>
          </a:p>
          <a:p>
            <a:pPr marL="342900" indent="-342900">
              <a:buAutoNum type="arabicPeriod"/>
            </a:pPr>
            <a:r>
              <a:rPr lang="en-US" sz="2600" dirty="0"/>
              <a:t>Which sport was first played in Scotland? </a:t>
            </a:r>
          </a:p>
          <a:p>
            <a:pPr marL="342900" indent="-342900">
              <a:buAutoNum type="arabicPeriod"/>
            </a:pPr>
            <a:r>
              <a:rPr lang="en-US" sz="2600" dirty="0"/>
              <a:t>The patron saint of Scotland is St. Andrew. He is patron saint of which other country? 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9198" y="142546"/>
            <a:ext cx="421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Answer the questions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68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1F95E7-F9A1-4A53-82C0-EBBAA50B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10" y="614500"/>
            <a:ext cx="9404723" cy="1826793"/>
          </a:xfrm>
        </p:spPr>
        <p:txBody>
          <a:bodyPr/>
          <a:lstStyle/>
          <a:p>
            <a:pPr algn="ctr"/>
            <a:br>
              <a:rPr lang="en-US" sz="1000" dirty="0"/>
            </a:br>
            <a:br>
              <a:rPr lang="en-US" sz="1000" dirty="0"/>
            </a:br>
            <a:r>
              <a:rPr lang="en-US" sz="8000" dirty="0">
                <a:latin typeface="A_UZBEK REAL Font" panose="02020500000000000000" pitchFamily="18" charset="0"/>
              </a:rPr>
              <a:t>Thank you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5D323C-650E-4102-8133-249A6DF73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092" y="2460525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8000" dirty="0">
                <a:latin typeface="A97_Oktom_Arial" panose="02020500000000000000" pitchFamily="18" charset="0"/>
              </a:rPr>
              <a:t>for your attention!</a:t>
            </a:r>
            <a:endParaRPr lang="ru-RU" sz="8000" dirty="0">
              <a:latin typeface="A97_Oktom_Arial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9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13245"/>
            <a:ext cx="12192000" cy="173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9600" b="1" dirty="0">
                <a:solidFill>
                  <a:srgbClr val="FF0000"/>
                </a:solidFill>
                <a:effectLst/>
                <a:latin typeface="Blackadder ITC" panose="04020505051007020D02" pitchFamily="82" charset="0"/>
                <a:ea typeface="Times New Roman" panose="02020603050405020304" pitchFamily="18" charset="0"/>
                <a:cs typeface="Calibri" panose="020F0502020204030204" pitchFamily="34" charset="0"/>
              </a:rPr>
              <a:t>The purpose of the lesson</a:t>
            </a:r>
            <a:r>
              <a:rPr lang="uz-Cyrl-UZ" sz="96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9600" b="1" dirty="0">
              <a:solidFill>
                <a:srgbClr val="FF0000"/>
              </a:solidFill>
              <a:effectLst/>
              <a:latin typeface="Alfredo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130" y="1679905"/>
            <a:ext cx="63625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develop a positive motivation for learning English, a willingness to perceive the culture of the country of the language being studied through the topic.</a:t>
            </a:r>
          </a:p>
        </p:txBody>
      </p:sp>
      <p:pic>
        <p:nvPicPr>
          <p:cNvPr id="2052" name="Picture 4" descr="Book Bagpiper Scotland | Traditional Bagpiper Scotland | Scottis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4" y="1522615"/>
            <a:ext cx="4481045" cy="51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6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8672" y="65011"/>
            <a:ext cx="10076329" cy="119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6600" dirty="0"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Lesson objectives</a:t>
            </a:r>
            <a:endParaRPr lang="ru-RU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855" y="1558192"/>
            <a:ext cx="116645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3600" dirty="0" err="1"/>
              <a:t>To</a:t>
            </a:r>
            <a:r>
              <a:rPr lang="ru-RU" sz="3600" dirty="0"/>
              <a:t> </a:t>
            </a:r>
            <a:r>
              <a:rPr lang="ru-RU" sz="3600" dirty="0" err="1"/>
              <a:t>expand</a:t>
            </a:r>
            <a:r>
              <a:rPr lang="ru-RU" sz="3600" dirty="0"/>
              <a:t>, </a:t>
            </a:r>
            <a:r>
              <a:rPr lang="ru-RU" sz="3600" dirty="0" err="1">
                <a:solidFill>
                  <a:srgbClr val="FFFF00"/>
                </a:solidFill>
              </a:rPr>
              <a:t>with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the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help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of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the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English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language</a:t>
            </a:r>
            <a:r>
              <a:rPr lang="ru-RU" sz="3600" dirty="0">
                <a:solidFill>
                  <a:srgbClr val="FFFF00"/>
                </a:solidFill>
              </a:rPr>
              <a:t>, </a:t>
            </a:r>
            <a:r>
              <a:rPr lang="ru-RU" sz="3600" dirty="0" err="1">
                <a:solidFill>
                  <a:srgbClr val="FFFF00"/>
                </a:solidFill>
              </a:rPr>
              <a:t>the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students</a:t>
            </a:r>
            <a:r>
              <a:rPr lang="ru-RU" sz="3600" dirty="0">
                <a:solidFill>
                  <a:srgbClr val="FFFF00"/>
                </a:solidFill>
              </a:rPr>
              <a:t>' </a:t>
            </a:r>
            <a:r>
              <a:rPr lang="ru-RU" sz="3600" dirty="0" err="1">
                <a:solidFill>
                  <a:srgbClr val="FFFF00"/>
                </a:solidFill>
              </a:rPr>
              <a:t>perception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of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the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world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around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them</a:t>
            </a:r>
            <a:r>
              <a:rPr lang="ru-RU" sz="3600" dirty="0">
                <a:solidFill>
                  <a:srgbClr val="FFFF00"/>
                </a:solidFill>
              </a:rPr>
              <a:t>, </a:t>
            </a:r>
            <a:r>
              <a:rPr lang="ru-RU" sz="3600" dirty="0" err="1">
                <a:solidFill>
                  <a:srgbClr val="FFFF00"/>
                </a:solidFill>
              </a:rPr>
              <a:t>about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the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countries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of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the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world</a:t>
            </a:r>
            <a:r>
              <a:rPr lang="ru-RU" sz="3600" dirty="0">
                <a:solidFill>
                  <a:srgbClr val="FFFF00"/>
                </a:solidFill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3600" dirty="0"/>
              <a:t>    </a:t>
            </a:r>
            <a:r>
              <a:rPr lang="ru-RU" sz="3600" dirty="0" err="1"/>
              <a:t>Introduce</a:t>
            </a:r>
            <a:r>
              <a:rPr lang="ru-RU" sz="3600" dirty="0"/>
              <a:t> </a:t>
            </a:r>
            <a:r>
              <a:rPr lang="ru-RU" sz="3600" dirty="0" err="1">
                <a:solidFill>
                  <a:srgbClr val="FFFF00"/>
                </a:solidFill>
              </a:rPr>
              <a:t>Scotland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to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the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customs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and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culture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of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this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people</a:t>
            </a:r>
            <a:r>
              <a:rPr lang="ru-RU" sz="3600" dirty="0">
                <a:solidFill>
                  <a:srgbClr val="FFFF00"/>
                </a:solidFill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3600" dirty="0"/>
              <a:t>    </a:t>
            </a:r>
            <a:r>
              <a:rPr lang="ru-RU" sz="3600" dirty="0" err="1"/>
              <a:t>Develop</a:t>
            </a:r>
            <a:r>
              <a:rPr lang="ru-RU" sz="3600" dirty="0"/>
              <a:t> </a:t>
            </a:r>
            <a:r>
              <a:rPr lang="ru-RU" sz="3600" dirty="0" err="1">
                <a:solidFill>
                  <a:srgbClr val="FFFF00"/>
                </a:solidFill>
              </a:rPr>
              <a:t>reading</a:t>
            </a:r>
            <a:r>
              <a:rPr lang="ru-RU" sz="3600" dirty="0">
                <a:solidFill>
                  <a:srgbClr val="FFFF00"/>
                </a:solidFill>
              </a:rPr>
              <a:t>, </a:t>
            </a:r>
            <a:r>
              <a:rPr lang="ru-RU" sz="3600" dirty="0" err="1">
                <a:solidFill>
                  <a:srgbClr val="FFFF00"/>
                </a:solidFill>
              </a:rPr>
              <a:t>listening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and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speaking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skills</a:t>
            </a:r>
            <a:endParaRPr lang="ru-RU" sz="3600" dirty="0">
              <a:solidFill>
                <a:srgbClr val="FFFF0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3600" dirty="0"/>
              <a:t>   </a:t>
            </a:r>
            <a:r>
              <a:rPr lang="ru-RU" sz="3600" dirty="0" err="1"/>
              <a:t>To</a:t>
            </a:r>
            <a:r>
              <a:rPr lang="ru-RU" sz="3600" dirty="0"/>
              <a:t> </a:t>
            </a:r>
            <a:r>
              <a:rPr lang="ru-RU" sz="3600" dirty="0" err="1"/>
              <a:t>educate</a:t>
            </a:r>
            <a:r>
              <a:rPr lang="ru-RU" sz="3600" dirty="0"/>
              <a:t> </a:t>
            </a:r>
            <a:r>
              <a:rPr lang="ru-RU" sz="3600" dirty="0" err="1">
                <a:solidFill>
                  <a:srgbClr val="FFFF00"/>
                </a:solidFill>
              </a:rPr>
              <a:t>students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in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interest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in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other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countries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and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the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knowledge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of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the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world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0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14831" y="103935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FFF00"/>
                </a:solidFill>
              </a:rPr>
              <a:t>Where is Scotland?</a:t>
            </a:r>
          </a:p>
        </p:txBody>
      </p:sp>
      <p:pic>
        <p:nvPicPr>
          <p:cNvPr id="3" name="Picture 6" descr="http://www.amc-comm.demon.co.uk/images/UK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576" y="989632"/>
            <a:ext cx="4930589" cy="559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011" y="2008794"/>
            <a:ext cx="70641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+mj-lt"/>
              </a:rPr>
              <a:t>Scotland is </a:t>
            </a:r>
            <a:endParaRPr lang="ru-RU" sz="6000" b="1" i="1" dirty="0">
              <a:solidFill>
                <a:srgbClr val="FFFF00"/>
              </a:solidFill>
              <a:latin typeface="+mj-lt"/>
            </a:endParaRPr>
          </a:p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+mj-lt"/>
              </a:rPr>
              <a:t>noted on a card </a:t>
            </a:r>
            <a:endParaRPr lang="ru-RU" sz="6000" b="1" i="1" dirty="0">
              <a:solidFill>
                <a:srgbClr val="FFFF00"/>
              </a:solidFill>
              <a:latin typeface="+mj-lt"/>
            </a:endParaRPr>
          </a:p>
          <a:p>
            <a:pPr>
              <a:defRPr/>
            </a:pPr>
            <a:r>
              <a:rPr lang="en-US" sz="6000" b="1" i="1" dirty="0">
                <a:solidFill>
                  <a:srgbClr val="FFFF00"/>
                </a:solidFill>
                <a:latin typeface="+mj-lt"/>
              </a:rPr>
              <a:t>by </a:t>
            </a:r>
            <a:r>
              <a:rPr lang="en-US" sz="6000" b="1" i="1" dirty="0">
                <a:solidFill>
                  <a:srgbClr val="00B050"/>
                </a:solidFill>
                <a:latin typeface="+mj-lt"/>
              </a:rPr>
              <a:t>green</a:t>
            </a:r>
            <a:r>
              <a:rPr lang="en-US" sz="6000" b="1" i="1" dirty="0">
                <a:solidFill>
                  <a:srgbClr val="FFFF00"/>
                </a:solidFill>
                <a:latin typeface="+mj-lt"/>
              </a:rPr>
              <a:t> color</a:t>
            </a:r>
            <a:r>
              <a:rPr lang="ru-RU" sz="6000" b="1" i="1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03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4786313"/>
            <a:ext cx="7772400" cy="1212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The Map of Scotland</a:t>
            </a:r>
            <a:br>
              <a:rPr lang="en-US">
                <a:solidFill>
                  <a:srgbClr val="FF0000"/>
                </a:solidFill>
              </a:rPr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7171" name="Picture 5" descr="http://www.johncwv.com/images/Scotland-Map-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800" y="1516157"/>
            <a:ext cx="7643812" cy="492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03827" y="237888"/>
            <a:ext cx="73617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The Map of Scotland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4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61456"/>
            <a:ext cx="11869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flag of Scotland is a white cross on a blue background. It is one of the oldest flags in the world.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lag of Scotland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60" y="2380133"/>
            <a:ext cx="7025154" cy="42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3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29249" y="526863"/>
            <a:ext cx="929145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</a:rPr>
              <a:t>A Few Facts About Scotland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64776" y="1732616"/>
            <a:ext cx="10820399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B0F0"/>
                </a:solidFill>
                <a:latin typeface="Comic Sans MS" pitchFamily="100" charset="0"/>
              </a:rPr>
              <a:t>The capital of Scotland is Edinburgh.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B0F0"/>
                </a:solidFill>
                <a:latin typeface="Comic Sans MS" pitchFamily="100" charset="0"/>
              </a:rPr>
              <a:t>The money used is called the pound sterling.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B0F0"/>
                </a:solidFill>
                <a:latin typeface="Comic Sans MS" pitchFamily="100" charset="0"/>
              </a:rPr>
              <a:t>The population of Scotland is 4,996,000.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B0F0"/>
                </a:solidFill>
                <a:latin typeface="Comic Sans MS" pitchFamily="100" charset="0"/>
              </a:rPr>
              <a:t>The language spoken is English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B0F0"/>
                </a:solidFill>
                <a:latin typeface="Comic Sans MS" pitchFamily="100" charset="0"/>
              </a:rPr>
              <a:t>Scotland is a part of the United Kingdom.</a:t>
            </a:r>
          </a:p>
        </p:txBody>
      </p:sp>
    </p:spTree>
    <p:extLst>
      <p:ext uri="{BB962C8B-B14F-4D97-AF65-F5344CB8AC3E}">
        <p14:creationId xmlns:p14="http://schemas.microsoft.com/office/powerpoint/2010/main" val="19038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9624" y="734076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emblem of Scotland is the thistle.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cotland's National Symbols and Icons | Kingsmills Ho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5" y="734076"/>
            <a:ext cx="7418287" cy="49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19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3081</TotalTime>
  <Words>590</Words>
  <Application>Microsoft Office PowerPoint</Application>
  <PresentationFormat>Широкоэкранный</PresentationFormat>
  <Paragraphs>74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A_UZBEK REAL Font</vt:lpstr>
      <vt:lpstr>A97_Oktom_Arbat</vt:lpstr>
      <vt:lpstr>A97_Oktom_Arial</vt:lpstr>
      <vt:lpstr>Alfredo</vt:lpstr>
      <vt:lpstr>Arial</vt:lpstr>
      <vt:lpstr>Blackadder ITC</vt:lpstr>
      <vt:lpstr>Book Antiqua</vt:lpstr>
      <vt:lpstr>Calibri</vt:lpstr>
      <vt:lpstr>Cambria</vt:lpstr>
      <vt:lpstr>Century Gothic</vt:lpstr>
      <vt:lpstr>Comic Sans MS</vt:lpstr>
      <vt:lpstr>Times New Roman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Map of Scotland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Пользователь</cp:lastModifiedBy>
  <cp:revision>67</cp:revision>
  <dcterms:created xsi:type="dcterms:W3CDTF">2020-03-30T06:36:31Z</dcterms:created>
  <dcterms:modified xsi:type="dcterms:W3CDTF">2020-04-30T09:55:57Z</dcterms:modified>
</cp:coreProperties>
</file>