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8" r:id="rId2"/>
    <p:sldId id="281" r:id="rId3"/>
    <p:sldId id="282" r:id="rId4"/>
    <p:sldId id="283" r:id="rId5"/>
    <p:sldId id="278" r:id="rId6"/>
    <p:sldId id="260" r:id="rId7"/>
    <p:sldId id="262" r:id="rId8"/>
    <p:sldId id="263" r:id="rId9"/>
    <p:sldId id="266" r:id="rId10"/>
    <p:sldId id="269" r:id="rId11"/>
    <p:sldId id="280" r:id="rId12"/>
    <p:sldId id="271" r:id="rId13"/>
    <p:sldId id="272" r:id="rId14"/>
    <p:sldId id="273" r:id="rId15"/>
    <p:sldId id="274" r:id="rId16"/>
    <p:sldId id="279" r:id="rId17"/>
    <p:sldId id="275" r:id="rId18"/>
    <p:sldId id="276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641CF5-8EA0-4F82-B9E8-9897DD0043C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C3A9883-5360-4E6D-84C7-190002C965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0d67f449d56dbff9a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G:\островский\1328000108_9c05510436caef182df3b0d130d46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018369" cy="53578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6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6182" y="2000240"/>
            <a:ext cx="5357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ТЕМА УРОКА: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 Трагическая острота конфликта Катерины с «темным царством».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813994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Подготовила: преподаватель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русского языка и литературы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Макашова Н.В.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5143512"/>
            <a:ext cx="3786214" cy="1000132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 С.В.Герасимова            к драме А.Н. Островского "Гроза".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285728"/>
            <a:ext cx="4143404" cy="407196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Действие II , явление 10.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чувства испытывает Катерина в этой сцене, как они  отражаются в ее речи? </a:t>
            </a:r>
            <a:endParaRPr lang="ru-RU" sz="2800" dirty="0"/>
          </a:p>
        </p:txBody>
      </p:sp>
      <p:pic>
        <p:nvPicPr>
          <p:cNvPr id="5" name="Picture 5" descr="«Гроза». Рисунок С.Герасимова. 1950 г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57167"/>
            <a:ext cx="4420398" cy="6072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924800" cy="1000132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Кульминация</a:t>
            </a:r>
            <a:r>
              <a:rPr b="1" i="1" u="sng" dirty="0" smtClean="0">
                <a:solidFill>
                  <a:schemeClr val="tx2"/>
                </a:solidFill>
              </a:rPr>
              <a:t>-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57364"/>
            <a:ext cx="7924800" cy="40862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наивысшая точка развития сюжета, в которой конфликт максимально обострен и требует немедленного разрешения.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 сводами церкви. Эскиз декорации к драме А.Н.Островского «Гроза». 1919г.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214290"/>
            <a:ext cx="7480039" cy="554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642918"/>
            <a:ext cx="3429024" cy="50006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явление 4. 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Проследите, как раскрывается душевное состояние Катерины, как нарастает напряженность в развитии действия.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96617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900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488"/>
            <a:ext cx="5059552" cy="6363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3857628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Стрепетова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в роли Катерины.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Пушкинский театр        А.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Москве. 1880.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Позитивные и негативные стороны жизни Катерины.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857232"/>
          <a:ext cx="4059238" cy="5742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238"/>
              </a:tblGrid>
              <a:tr h="803833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Позитивные стороны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буду жить, дышать, видеть небо, следить за полетом птиц, ощущать на себе солнечный свет...»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2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 буду перед Богом чиста, буду снова молиться, замолю свои грехи...»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6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«Запрут — вот и будет тишина, никто мешать не будет...»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9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«Мою любовь у меня никто не отнимет...»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«Кабанова стара, скоро ей понадобится моя помощь...»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93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«Сколько радости принесут мне дети...»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0" y="857231"/>
          <a:ext cx="4059238" cy="434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238"/>
              </a:tblGrid>
              <a:tr h="790933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Негативные стороны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«Свекровь заест совсем...»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5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«Никогда не быть мне свободной...»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2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«Тихон не простит, снова придется видеть его недовольное лицо...»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31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«Бориса никогда не увижу, снова эти ночные страхи, эти долгие ночи, эти долгие дни...»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7924800" cy="1000132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Развязка</a:t>
            </a:r>
            <a:r>
              <a:rPr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143116"/>
            <a:ext cx="7924800" cy="38004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часть, в которой конфликт подходит к своему логическому разрешению.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4929222" cy="3643338"/>
          </a:xfrm>
        </p:spPr>
        <p:txBody>
          <a:bodyPr>
            <a:normAutofit/>
          </a:bodyPr>
          <a:lstStyle/>
          <a:p>
            <a:r>
              <a:rPr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 Катерина решается на грех- самоубийство?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71644"/>
            <a:ext cx="3243265" cy="42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rmAutofit fontScale="90000"/>
          </a:bodyPr>
          <a:lstStyle/>
          <a:p>
            <a:r>
              <a:rPr sz="27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7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Проблемный вопрос: « Можем ли мы считать самоубийство Катерины протестом против «темного царства»?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62" y="2071678"/>
            <a:ext cx="7358114" cy="448138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57232"/>
            <a:ext cx="7924800" cy="785818"/>
          </a:xfrm>
        </p:spPr>
        <p:txBody>
          <a:bodyPr/>
          <a:lstStyle/>
          <a:p>
            <a:r>
              <a:rPr lang="ru-RU" u="sng" dirty="0" smtClean="0">
                <a:solidFill>
                  <a:schemeClr val="tx2"/>
                </a:solidFill>
              </a:rPr>
              <a:t>Домашнее задание.</a:t>
            </a:r>
            <a:endParaRPr lang="ru-RU" u="sng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28802"/>
            <a:ext cx="7924800" cy="40147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Написать эссе на тему: «Является ли самоубийство Катерины протестом против «темного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царства»?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01122" cy="464347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Образовательные цели урока:</a:t>
            </a:r>
            <a:r>
              <a:rPr lang="ru-RU" sz="4800" b="1" i="1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проанализировать образ Катерины;</a:t>
            </a:r>
            <a:r>
              <a:rPr lang="ru-RU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определить структурные </a:t>
            </a:r>
            <a:r>
              <a:rPr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элементы</a:t>
            </a:r>
            <a:r>
              <a:rPr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композиции   драматического</a:t>
            </a:r>
            <a:r>
              <a:rPr sz="440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sz="440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sz="440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44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произведения.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620555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Методические: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- внедрение  информационных технологий на уроке литературы;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- использование  технологии критического мышления на уроке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литературы;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- распространение опыта.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-   совершенствование умения и  навыка анализа драматургического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произведения;   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-   развитие  внимания и памяти.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- воспитание нравственных качеств у обучающихся на примере образа 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Катерины; 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- воспитание интереса к предмету.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7924800" cy="1000132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endParaRPr lang="ru-RU" u="sng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357430"/>
            <a:ext cx="7924800" cy="35861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 Является ли самоубийство Катерины протестом против «темного царства»?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00108"/>
            <a:ext cx="7924800" cy="1285884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Завязка</a:t>
            </a:r>
            <a:r>
              <a:rPr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214554"/>
            <a:ext cx="7924800" cy="37290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часть, в которой обозначается конфликт произведения, создаются предпосылки для дальнейшего развития сюжета.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72140"/>
            <a:ext cx="8401080" cy="857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Головин Александр Яковлевич. «Берег Волги»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Эскиз декорации к драме А.Н.Островского «Гроза».1916г.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0380"/>
            <a:ext cx="7286676" cy="53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Действие 1, явление 7. </a:t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Сравнить: какая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атмосфера окружала Катерину в детстве и в семье мужа. Составить таблицу.</a:t>
            </a:r>
            <a: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Г. Н. Федот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94935"/>
            <a:ext cx="2962266" cy="45582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4810" y="4357694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 Н. Федотова в роли Катерины.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Малый театр. Москва. Фотография. 1866.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 двух этапов жизни Катерины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857233"/>
          <a:ext cx="4059238" cy="492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238"/>
              </a:tblGrid>
              <a:tr h="56213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семье Кабановых</a:t>
                      </a:r>
                      <a:endParaRPr lang="ru-RU" dirty="0"/>
                    </a:p>
                  </a:txBody>
                  <a:tcPr/>
                </a:tc>
              </a:tr>
              <a:tr h="218980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«Я у вас завяла 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совсем», «да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здесь все как будто из-под неволи».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Атмосфера дома — страх. «Тебя не станет бояться, меня и подавно. Какой же это порядок-то в доме будет?»</a:t>
                      </a:r>
                      <a:endParaRPr lang="ru-RU" dirty="0"/>
                    </a:p>
                  </a:txBody>
                  <a:tcPr/>
                </a:tc>
              </a:tr>
              <a:tr h="217728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Черты «темного царства»: полное подчинение; отказ от своей воли; унижение упреками и подозрениями; отсутствие духовных начал; религиозное лицемерие.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57200" y="857230"/>
          <a:ext cx="4059238" cy="4910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238"/>
              </a:tblGrid>
              <a:tr h="50585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детстве</a:t>
                      </a:r>
                      <a:endParaRPr lang="ru-RU" dirty="0"/>
                    </a:p>
                  </a:txBody>
                  <a:tcPr/>
                </a:tc>
              </a:tr>
              <a:tr h="2034972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«Жила, ни об чем не тужила, точно птичка на воле», «маменька души не чаяла», «работать не принуждала».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Занятия 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Катерины: ухаживала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 цветами, ходила в церковь, слушала странниц и богомолок, вышивала по бархату золотом, гуляла в саду.</a:t>
                      </a:r>
                      <a:endParaRPr lang="ru-RU" dirty="0"/>
                    </a:p>
                  </a:txBody>
                  <a:tcPr/>
                </a:tc>
              </a:tr>
              <a:tr h="236934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Черты Катерины: свободолюбие (образ птицы); независимость; чувство собственного достоинства; мечтательность и поэтичность (рассказ о посещении церкви, о снах); религиозность; решительность (рассказ о поступке с лодкой).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00042"/>
            <a:ext cx="4500594" cy="32575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явление 3,4.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ведут себя герои? 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значение эта сцена имеет в развитии событий?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5000636"/>
            <a:ext cx="4043362" cy="1285884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Иллюстрация С.В.Герасимова  к драме А.Н. Островского "Гроза". Прощание Тихона  с матерью. 1948 г. </a:t>
            </a:r>
          </a:p>
          <a:p>
            <a:endParaRPr lang="ru-RU" dirty="0"/>
          </a:p>
        </p:txBody>
      </p:sp>
      <p:pic>
        <p:nvPicPr>
          <p:cNvPr id="8" name="Picture 5" descr="[gerasimov036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0859"/>
            <a:ext cx="4033836" cy="6062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1595</TotalTime>
  <Words>494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Образовательные цели урока:   -   проанализировать образ Катерины; -   определить структурные  элементы      композиции   драматического      произведения. </vt:lpstr>
      <vt:lpstr>Методические:            - внедрение  информационных технологий на уроке литературы;            - использование  технологии критического мышления на уроке              литературы;            - распространение опыта.   Развивающие:                  -   совершенствование умения и  навыка анализа драматургического                произведения;               -   развитие  внимания и памяти.   Воспитательные:           - воспитание нравственных качеств у обучающихся на примере образа             Катерины;            - воспитание интереса к предмету. </vt:lpstr>
      <vt:lpstr>Проблемный вопрос:</vt:lpstr>
      <vt:lpstr>Завязка-</vt:lpstr>
      <vt:lpstr>Головин Александр Яковлевич. «Берег Волги» Эскиз декорации к драме А.Н.Островского «Гроза».1916г.</vt:lpstr>
      <vt:lpstr>       Действие 1, явление 7.  Задание. Сравнить: какая атмосфера окружала Катерину в детстве и в семье мужа. Составить таблицу.   </vt:lpstr>
      <vt:lpstr>Сравнительная характеристика  двух этапов жизни Катерины</vt:lpstr>
      <vt:lpstr>Действие II, явление 3,4.  -Как ведут себя герои?  -Какое значение эта сцена имеет в развитии событий?</vt:lpstr>
      <vt:lpstr>Действие II , явление 10.     -Какие чувства испытывает Катерина в этой сцене, как они  отражаются в ее речи? </vt:lpstr>
      <vt:lpstr>Кульминация-</vt:lpstr>
      <vt:lpstr>Под сводами церкви. Эскиз декорации к драме А.Н.Островского «Гроза». 1919г.</vt:lpstr>
      <vt:lpstr>Действие IV, явление 4.   Задание. Проследите, как раскрывается душевное состояние Катерины, как нарастает напряженность в развитии действия.</vt:lpstr>
      <vt:lpstr>Слайд 14</vt:lpstr>
      <vt:lpstr>Позитивные и негативные стороны жизни Катерины.</vt:lpstr>
      <vt:lpstr>Развязка-</vt:lpstr>
      <vt:lpstr>-Почему Катерина решается на грех- самоубийство? </vt:lpstr>
      <vt:lpstr>    Проблемный вопрос: « Можем ли мы считать самоубийство Катерины протестом против «темного царства»? </vt:lpstr>
      <vt:lpstr>Домашнее задание.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Tasha</dc:creator>
  <cp:lastModifiedBy>Роман</cp:lastModifiedBy>
  <cp:revision>217</cp:revision>
  <dcterms:created xsi:type="dcterms:W3CDTF">2012-10-09T14:59:52Z</dcterms:created>
  <dcterms:modified xsi:type="dcterms:W3CDTF">2012-10-22T15:54:41Z</dcterms:modified>
</cp:coreProperties>
</file>