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1155E"/>
    <a:srgbClr val="9F2BDF"/>
    <a:srgbClr val="E921D1"/>
    <a:srgbClr val="F04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7420D0-D678-4B7C-9F73-255050F0FB6F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0DF38F-8843-4AC4-9ED5-75D5D0C09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03671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это странная живопись - натюрморт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r">
              <a:buNone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заставляет любоваться копией тех вещей, 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оригиналами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которых не любуешься. </a:t>
            </a:r>
          </a:p>
          <a:p>
            <a:pPr marL="0" indent="0" algn="r"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Паскаль.</a:t>
            </a:r>
          </a:p>
          <a:p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4824536" cy="37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63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Натюрморт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изображение различных предметов, объединенных в одну группу конкретным сюжетом.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Натюрмо́рт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(фр.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morte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«мёртвая природа») — изображение неодушевлённых предметов в изобразительном искусстве, в отличие от портретной, жанровой, исторической и пейзажной тематики.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 жанр около 400 лет назад в Голландии и Испании.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38244"/>
            <a:ext cx="2628862" cy="16561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063046" cy="15541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21936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вгений\AppData\Local\Microsoft\Windows\Temporary Internet Files\Content.IE5\6FZTERB2\MC90044170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й\AppData\Local\Microsoft\Windows\Temporary Internet Files\Content.IE5\NDWGENO0\MC90043391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4" y="2649044"/>
            <a:ext cx="1426468" cy="14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вгений\AppData\Local\Microsoft\Windows\Temporary Internet Files\Content.IE5\6FZTERB2\MC9001934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17296"/>
            <a:ext cx="2286238" cy="9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Евгений\AppData\Local\Microsoft\Windows\Temporary Internet Files\Content.IE5\6FZTERB2\MC90043689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9" y="4638441"/>
            <a:ext cx="1312378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Евгений\AppData\Local\Microsoft\Windows\Temporary Internet Files\Content.IE5\TNEW9WJ1\MP90044854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95" y="1780917"/>
            <a:ext cx="1273030" cy="14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796136" y="4077072"/>
            <a:ext cx="1080120" cy="115212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96136" y="1340768"/>
            <a:ext cx="1060704" cy="1400874"/>
          </a:xfrm>
          <a:prstGeom prst="triangl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7587515" y="3938691"/>
            <a:ext cx="914400" cy="1216152"/>
          </a:xfrm>
          <a:prstGeom prst="trapezoid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48671" y="1842649"/>
            <a:ext cx="792088" cy="137530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12624" y="2932663"/>
            <a:ext cx="936104" cy="97294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геометрическую форму  имеют в основе своего строения предметы?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Какой общий собственный цвет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имеют эти предметы: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Users\Евгений\AppData\Local\Microsoft\Windows\Temporary Internet Files\Content.IE5\6FZTERB2\MC9001934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786">
            <a:off x="5684066" y="1670335"/>
            <a:ext cx="2286238" cy="9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вгений\AppData\Local\Microsoft\Windows\Temporary Internet Files\Content.IE5\6FZTERB2\MC90044178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8" y="4795693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й\AppData\Local\Microsoft\Windows\Temporary Internet Files\Content.IE5\PUEH1GET\MC9001935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422">
            <a:off x="7064503" y="4005731"/>
            <a:ext cx="157781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AppData\Local\Microsoft\Windows\Temporary Internet Files\Content.IE5\TNEW9WJ1\MC9001124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40" y="1954859"/>
            <a:ext cx="1862257" cy="10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вгений\AppData\Local\Microsoft\Windows\Temporary Internet Files\Content.IE5\PUEH1GET\MC9002083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4587" y="4622650"/>
            <a:ext cx="1584177" cy="14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вгений\AppData\Local\Microsoft\Windows\Temporary Internet Files\Content.IE5\PUEH1GET\MC9001124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8" y="4783319"/>
            <a:ext cx="1649491" cy="11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9650" r="6451" b="18543"/>
          <a:stretch/>
        </p:blipFill>
        <p:spPr>
          <a:xfrm>
            <a:off x="4101844" y="1954859"/>
            <a:ext cx="1185485" cy="1050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8812" y="3457523"/>
            <a:ext cx="792088" cy="720080"/>
          </a:xfrm>
          <a:prstGeom prst="rect">
            <a:avLst/>
          </a:prstGeom>
          <a:solidFill>
            <a:srgbClr val="F04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67125" y="3447066"/>
            <a:ext cx="7920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23129" y="3447066"/>
            <a:ext cx="792088" cy="720080"/>
          </a:xfrm>
          <a:prstGeom prst="rect">
            <a:avLst/>
          </a:prstGeom>
          <a:solidFill>
            <a:srgbClr val="9F2B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18934" y="3447066"/>
            <a:ext cx="792088" cy="720080"/>
          </a:xfrm>
          <a:prstGeom prst="rect">
            <a:avLst/>
          </a:prstGeom>
          <a:solidFill>
            <a:srgbClr val="E115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82826" y="3457523"/>
            <a:ext cx="792088" cy="7200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69243" y="3473238"/>
            <a:ext cx="792088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416316" y="3473238"/>
            <a:ext cx="792088" cy="72008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Какой общий собственный цвет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имеют эти предметы: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Users\Евгений\AppData\Local\Microsoft\Windows\Temporary Internet Files\Content.IE5\6FZTERB2\MC9001934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9786">
            <a:off x="5684066" y="1670335"/>
            <a:ext cx="2286238" cy="9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вгений\AppData\Local\Microsoft\Windows\Temporary Internet Files\Content.IE5\6FZTERB2\MC90044178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88" y="4795693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й\AppData\Local\Microsoft\Windows\Temporary Internet Files\Content.IE5\PUEH1GET\MC9001935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422">
            <a:off x="7064503" y="4005731"/>
            <a:ext cx="157781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AppData\Local\Microsoft\Windows\Temporary Internet Files\Content.IE5\TNEW9WJ1\MC9001124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40" y="1954859"/>
            <a:ext cx="1862257" cy="10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вгений\AppData\Local\Microsoft\Windows\Temporary Internet Files\Content.IE5\PUEH1GET\MC9002083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4587" y="4622650"/>
            <a:ext cx="1584177" cy="149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Евгений\AppData\Local\Microsoft\Windows\Temporary Internet Files\Content.IE5\PUEH1GET\MC90011242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8" y="4783319"/>
            <a:ext cx="1649491" cy="11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9650" r="6451" b="18543"/>
          <a:stretch/>
        </p:blipFill>
        <p:spPr>
          <a:xfrm>
            <a:off x="4101844" y="1954859"/>
            <a:ext cx="1185485" cy="10507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88812" y="3457523"/>
            <a:ext cx="792088" cy="720080"/>
          </a:xfrm>
          <a:prstGeom prst="rect">
            <a:avLst/>
          </a:prstGeom>
          <a:solidFill>
            <a:srgbClr val="F04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67125" y="3447066"/>
            <a:ext cx="79208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23129" y="3447066"/>
            <a:ext cx="792088" cy="720080"/>
          </a:xfrm>
          <a:prstGeom prst="rect">
            <a:avLst/>
          </a:prstGeom>
          <a:solidFill>
            <a:srgbClr val="9F2B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18934" y="3447066"/>
            <a:ext cx="792088" cy="720080"/>
          </a:xfrm>
          <a:prstGeom prst="rect">
            <a:avLst/>
          </a:prstGeom>
          <a:solidFill>
            <a:srgbClr val="E115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82826" y="3457523"/>
            <a:ext cx="792088" cy="7200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69243" y="3473238"/>
            <a:ext cx="792088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416316" y="3473238"/>
            <a:ext cx="792088" cy="72008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Выбери из всех представленных картин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натюрморты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060848"/>
            <a:ext cx="1568706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5157191"/>
            <a:ext cx="1570058" cy="1177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2" y="3600338"/>
            <a:ext cx="1570058" cy="1340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9" y="3552308"/>
            <a:ext cx="1584175" cy="1296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1418616" cy="1780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16" y="2107833"/>
            <a:ext cx="1692799" cy="12021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93" y="2044931"/>
            <a:ext cx="1700947" cy="1175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61" y="5062112"/>
            <a:ext cx="1656110" cy="1259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08" y="4200746"/>
            <a:ext cx="1466466" cy="20608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51" y="5106968"/>
            <a:ext cx="1794230" cy="11798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30" y="3600338"/>
            <a:ext cx="1650072" cy="125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</TotalTime>
  <Words>62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Натюрморт</vt:lpstr>
      <vt:lpstr>Натюрморт</vt:lpstr>
      <vt:lpstr>Какую геометрическую форму  имеют в основе своего строения предметы?</vt:lpstr>
      <vt:lpstr>Какой общий собственный цвет  имеют эти предметы:</vt:lpstr>
      <vt:lpstr>Какой общий собственный цвет  имеют эти предметы:</vt:lpstr>
      <vt:lpstr>Выбери из всех представленных картин натюрморты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соответствие  геометрических фигур  и предметов</dc:title>
  <dc:creator>Евгений</dc:creator>
  <cp:lastModifiedBy>User</cp:lastModifiedBy>
  <cp:revision>13</cp:revision>
  <dcterms:created xsi:type="dcterms:W3CDTF">2012-12-05T09:20:42Z</dcterms:created>
  <dcterms:modified xsi:type="dcterms:W3CDTF">2012-12-13T10:43:34Z</dcterms:modified>
</cp:coreProperties>
</file>