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0" r:id="rId3"/>
    <p:sldId id="261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540569" y="908720"/>
            <a:ext cx="1114196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Arial Black" pitchFamily="34" charset="0"/>
                <a:cs typeface="Aharoni" pitchFamily="2" charset="-79"/>
              </a:rPr>
              <a:t>Презентация </a:t>
            </a:r>
          </a:p>
          <a:p>
            <a:pPr algn="ctr"/>
            <a:r>
              <a:rPr lang="ru-RU" sz="6000" b="1" dirty="0">
                <a:latin typeface="Arial Black" pitchFamily="34" charset="0"/>
                <a:cs typeface="Aharoni" pitchFamily="2" charset="-79"/>
              </a:rPr>
              <a:t>к</a:t>
            </a:r>
            <a:r>
              <a:rPr lang="ru-RU" sz="6000" b="1" dirty="0" smtClean="0">
                <a:latin typeface="Arial Black" pitchFamily="34" charset="0"/>
                <a:cs typeface="Aharoni" pitchFamily="2" charset="-79"/>
              </a:rPr>
              <a:t> уроку немецкого языка</a:t>
            </a:r>
          </a:p>
          <a:p>
            <a:pPr algn="ctr"/>
            <a:r>
              <a:rPr lang="ru-RU" sz="6000" b="1" dirty="0" smtClean="0">
                <a:latin typeface="Arial Black" pitchFamily="34" charset="0"/>
                <a:cs typeface="Aharoni" pitchFamily="2" charset="-79"/>
              </a:rPr>
              <a:t> в 7 б классе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11960" y="5076473"/>
            <a:ext cx="4824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Учитель немецкого языка</a:t>
            </a:r>
          </a:p>
          <a:p>
            <a:r>
              <a:rPr lang="ru-RU" sz="2800" dirty="0" err="1" smtClean="0"/>
              <a:t>Бабакова</a:t>
            </a:r>
            <a:r>
              <a:rPr lang="ru-RU" sz="2800" dirty="0" smtClean="0"/>
              <a:t> Ирина Аркадьевна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51438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Hausaufgabe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  </a:t>
            </a:r>
            <a:r>
              <a:rPr lang="en-US" b="1" dirty="0" err="1" smtClean="0"/>
              <a:t>Regel</a:t>
            </a:r>
            <a:r>
              <a:rPr lang="en-US" b="1" dirty="0" smtClean="0"/>
              <a:t> </a:t>
            </a:r>
            <a:r>
              <a:rPr lang="en-US" b="1" dirty="0" err="1" smtClean="0"/>
              <a:t>lernen</a:t>
            </a:r>
            <a:r>
              <a:rPr lang="en-US" b="1" dirty="0" smtClean="0"/>
              <a:t>.</a:t>
            </a:r>
            <a:endParaRPr lang="en-US" b="1" dirty="0" smtClean="0"/>
          </a:p>
          <a:p>
            <a:pPr>
              <a:buFont typeface="Arial" charset="0"/>
              <a:buChar char="•"/>
            </a:pPr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b="1" dirty="0" err="1" smtClean="0"/>
              <a:t>Arbeitsbuch</a:t>
            </a:r>
            <a:r>
              <a:rPr lang="en-US" b="1" dirty="0" smtClean="0"/>
              <a:t> S. 60 Ub.9</a:t>
            </a:r>
          </a:p>
          <a:p>
            <a:pPr>
              <a:buFont typeface="Arial" charset="0"/>
              <a:buChar char="•"/>
            </a:pPr>
            <a:r>
              <a:rPr lang="en-US" b="1" dirty="0" smtClean="0"/>
              <a:t>*5 </a:t>
            </a:r>
            <a:r>
              <a:rPr lang="en-US" b="1" dirty="0" err="1" smtClean="0"/>
              <a:t>Sätze</a:t>
            </a:r>
            <a:r>
              <a:rPr lang="en-US" b="1" dirty="0" smtClean="0"/>
              <a:t> </a:t>
            </a:r>
            <a:r>
              <a:rPr lang="en-US" b="1" dirty="0" err="1" smtClean="0"/>
              <a:t>zum</a:t>
            </a:r>
            <a:r>
              <a:rPr lang="en-US" b="1" dirty="0" smtClean="0"/>
              <a:t> </a:t>
            </a:r>
            <a:r>
              <a:rPr lang="en-US" b="1" dirty="0" err="1" smtClean="0"/>
              <a:t>Thema</a:t>
            </a:r>
            <a:r>
              <a:rPr lang="en-US" b="1" dirty="0" smtClean="0"/>
              <a:t> </a:t>
            </a:r>
            <a:r>
              <a:rPr lang="ru-RU" b="1" dirty="0" smtClean="0"/>
              <a:t>«</a:t>
            </a:r>
            <a:r>
              <a:rPr lang="en-US" b="1" dirty="0" err="1" smtClean="0"/>
              <a:t>Umweltschutz</a:t>
            </a:r>
            <a:r>
              <a:rPr lang="ru-RU" b="1" dirty="0" smtClean="0"/>
              <a:t>» </a:t>
            </a:r>
            <a:r>
              <a:rPr lang="en-US" b="1" dirty="0" err="1" smtClean="0"/>
              <a:t>bilden</a:t>
            </a:r>
            <a:r>
              <a:rPr lang="en-US" b="1" dirty="0" smtClean="0"/>
              <a:t>.</a:t>
            </a:r>
            <a:endParaRPr lang="en-US" b="1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89039"/>
            <a:ext cx="4104456" cy="244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9844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0849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052736"/>
            <a:ext cx="7704856" cy="5184576"/>
          </a:xfrm>
        </p:spPr>
        <p:txBody>
          <a:bodyPr>
            <a:normAutofit/>
          </a:bodyPr>
          <a:lstStyle/>
          <a:p>
            <a:pPr algn="ctr"/>
            <a:endParaRPr lang="en-US" sz="3600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47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Wir</a:t>
            </a:r>
            <a:r>
              <a:rPr lang="en-US" sz="47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47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wiederholen</a:t>
            </a:r>
            <a:r>
              <a:rPr lang="en-US" sz="47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W</a:t>
            </a:r>
            <a:r>
              <a:rPr lang="de-DE" sz="47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ö</a:t>
            </a:r>
            <a:r>
              <a:rPr lang="en-US" sz="47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rter</a:t>
            </a:r>
            <a:endParaRPr lang="en-US" sz="4700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47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Wir</a:t>
            </a:r>
            <a:r>
              <a:rPr lang="en-US" sz="47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47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</a:t>
            </a:r>
            <a:r>
              <a:rPr lang="en-US" sz="4700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ö</a:t>
            </a:r>
            <a:r>
              <a:rPr lang="en-US" sz="47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ren</a:t>
            </a:r>
            <a:r>
              <a:rPr lang="en-US" sz="47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und </a:t>
            </a:r>
            <a:r>
              <a:rPr lang="en-US" sz="47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verstehen</a:t>
            </a:r>
            <a:endParaRPr lang="en-US" sz="4700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47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Wir</a:t>
            </a:r>
            <a:r>
              <a:rPr lang="en-US" sz="47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47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machen</a:t>
            </a:r>
            <a:r>
              <a:rPr lang="en-US" sz="47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4700" b="1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Ü</a:t>
            </a:r>
            <a:r>
              <a:rPr lang="en-US" sz="47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bungen</a:t>
            </a:r>
            <a:endParaRPr lang="en-US" sz="4700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47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Wir</a:t>
            </a:r>
            <a:r>
              <a:rPr lang="en-US" sz="47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47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sprechen</a:t>
            </a:r>
            <a:r>
              <a:rPr lang="en-US" sz="47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47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miteinander</a:t>
            </a:r>
            <a:endParaRPr lang="ru-RU" sz="4700" dirty="0">
              <a:solidFill>
                <a:srgbClr val="FF0000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831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76672"/>
            <a:ext cx="7632848" cy="5832648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haroni" pitchFamily="2" charset="-79"/>
                <a:cs typeface="Aharoni" pitchFamily="2" charset="-79"/>
              </a:rPr>
              <a:t>d</a:t>
            </a:r>
            <a:r>
              <a:rPr lang="en-US" sz="3200" b="1" dirty="0" smtClean="0">
                <a:latin typeface="Aharoni" pitchFamily="2" charset="-79"/>
                <a:cs typeface="Aharoni" pitchFamily="2" charset="-79"/>
              </a:rPr>
              <a:t>er </a:t>
            </a:r>
            <a:r>
              <a:rPr lang="en-US" sz="3200" b="1" dirty="0" err="1" smtClean="0">
                <a:latin typeface="Aharoni" pitchFamily="2" charset="-79"/>
                <a:cs typeface="Aharoni" pitchFamily="2" charset="-79"/>
              </a:rPr>
              <a:t>Saftkarton</a:t>
            </a:r>
            <a:r>
              <a:rPr lang="en-US" sz="3200" b="1" dirty="0" smtClean="0">
                <a:latin typeface="Aharoni" pitchFamily="2" charset="-79"/>
                <a:cs typeface="Aharoni" pitchFamily="2" charset="-79"/>
              </a:rPr>
              <a:t>     </a:t>
            </a:r>
          </a:p>
          <a:p>
            <a:r>
              <a:rPr lang="en-US" sz="3200" b="1" dirty="0">
                <a:latin typeface="Aharoni" pitchFamily="2" charset="-79"/>
                <a:cs typeface="Aharoni" pitchFamily="2" charset="-79"/>
              </a:rPr>
              <a:t>                                der </a:t>
            </a:r>
            <a:r>
              <a:rPr lang="en-US" sz="3200" b="1" dirty="0" err="1" smtClean="0">
                <a:latin typeface="Aharoni" pitchFamily="2" charset="-79"/>
                <a:cs typeface="Aharoni" pitchFamily="2" charset="-79"/>
              </a:rPr>
              <a:t>Kassenzettel</a:t>
            </a:r>
            <a:endParaRPr lang="en-US" sz="3200" b="1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sz="3200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b="1" dirty="0" smtClean="0">
                <a:latin typeface="Aharoni" pitchFamily="2" charset="-79"/>
                <a:cs typeface="Aharoni" pitchFamily="2" charset="-79"/>
              </a:rPr>
              <a:t> der </a:t>
            </a:r>
            <a:r>
              <a:rPr lang="en-US" sz="3200" b="1" dirty="0" err="1" smtClean="0">
                <a:latin typeface="Aharoni" pitchFamily="2" charset="-79"/>
                <a:cs typeface="Aharoni" pitchFamily="2" charset="-79"/>
              </a:rPr>
              <a:t>Klebezettel</a:t>
            </a:r>
            <a:r>
              <a:rPr lang="en-US" sz="3200" b="1" dirty="0" smtClean="0">
                <a:latin typeface="Aharoni" pitchFamily="2" charset="-79"/>
                <a:cs typeface="Aharoni" pitchFamily="2" charset="-79"/>
              </a:rPr>
              <a:t>   </a:t>
            </a:r>
          </a:p>
          <a:p>
            <a:r>
              <a:rPr lang="en-US" sz="3200" b="1" dirty="0" smtClean="0">
                <a:latin typeface="Aharoni" pitchFamily="2" charset="-79"/>
                <a:cs typeface="Aharoni" pitchFamily="2" charset="-79"/>
              </a:rPr>
              <a:t>                                   der </a:t>
            </a:r>
            <a:r>
              <a:rPr lang="en-US" sz="3200" b="1" dirty="0" err="1">
                <a:latin typeface="Aharoni" pitchFamily="2" charset="-79"/>
                <a:cs typeface="Aharoni" pitchFamily="2" charset="-79"/>
              </a:rPr>
              <a:t>Teebeutel</a:t>
            </a:r>
            <a:r>
              <a:rPr lang="en-US" sz="3200" b="1" dirty="0">
                <a:latin typeface="Aharoni" pitchFamily="2" charset="-79"/>
                <a:cs typeface="Aharoni" pitchFamily="2" charset="-79"/>
              </a:rPr>
              <a:t>              </a:t>
            </a:r>
            <a:endParaRPr lang="en-US" sz="3200" b="1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sz="3200" b="1" dirty="0" smtClean="0">
                <a:latin typeface="Aharoni" pitchFamily="2" charset="-79"/>
                <a:cs typeface="Aharoni" pitchFamily="2" charset="-79"/>
              </a:rPr>
              <a:t>    das </a:t>
            </a:r>
            <a:r>
              <a:rPr lang="en-US" sz="3200" b="1" dirty="0" err="1" smtClean="0">
                <a:latin typeface="Aharoni" pitchFamily="2" charset="-79"/>
                <a:cs typeface="Aharoni" pitchFamily="2" charset="-79"/>
              </a:rPr>
              <a:t>Geschenkpapier</a:t>
            </a:r>
            <a:r>
              <a:rPr lang="en-US" sz="3200" b="1" dirty="0" smtClean="0">
                <a:latin typeface="Aharoni" pitchFamily="2" charset="-79"/>
                <a:cs typeface="Aharoni" pitchFamily="2" charset="-79"/>
              </a:rPr>
              <a:t>        </a:t>
            </a:r>
          </a:p>
          <a:p>
            <a:r>
              <a:rPr lang="en-US" sz="3200" b="1" dirty="0" smtClean="0">
                <a:latin typeface="Aharoni" pitchFamily="2" charset="-79"/>
                <a:cs typeface="Aharoni" pitchFamily="2" charset="-79"/>
              </a:rPr>
              <a:t>                                        die </a:t>
            </a:r>
            <a:r>
              <a:rPr lang="en-US" sz="3200" b="1" dirty="0" err="1" smtClean="0">
                <a:latin typeface="Aharoni" pitchFamily="2" charset="-79"/>
                <a:cs typeface="Aharoni" pitchFamily="2" charset="-79"/>
              </a:rPr>
              <a:t>Milchtute</a:t>
            </a:r>
            <a:endParaRPr lang="en-US" sz="3200" b="1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sz="3200" b="1" dirty="0">
                <a:latin typeface="Aharoni" pitchFamily="2" charset="-79"/>
                <a:cs typeface="Aharoni" pitchFamily="2" charset="-79"/>
              </a:rPr>
              <a:t>       </a:t>
            </a:r>
            <a:r>
              <a:rPr lang="en-US" sz="3200" b="1" dirty="0" smtClean="0">
                <a:latin typeface="Aharoni" pitchFamily="2" charset="-79"/>
                <a:cs typeface="Aharoni" pitchFamily="2" charset="-79"/>
              </a:rPr>
              <a:t> die </a:t>
            </a:r>
            <a:r>
              <a:rPr lang="en-US" sz="3200" b="1" dirty="0" err="1">
                <a:latin typeface="Aharoni" pitchFamily="2" charset="-79"/>
                <a:cs typeface="Aharoni" pitchFamily="2" charset="-79"/>
              </a:rPr>
              <a:t>Banannenschale</a:t>
            </a:r>
            <a:r>
              <a:rPr lang="en-US" sz="3200" b="1" dirty="0">
                <a:latin typeface="Aharoni" pitchFamily="2" charset="-79"/>
                <a:cs typeface="Aharoni" pitchFamily="2" charset="-79"/>
              </a:rPr>
              <a:t> </a:t>
            </a:r>
            <a:endParaRPr lang="en-US" sz="3200" b="1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sz="3200" b="1" dirty="0">
                <a:latin typeface="Aharoni" pitchFamily="2" charset="-79"/>
                <a:cs typeface="Aharoni" pitchFamily="2" charset="-79"/>
              </a:rPr>
              <a:t>                                  </a:t>
            </a:r>
            <a:r>
              <a:rPr lang="en-US" sz="3200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b="1" dirty="0">
                <a:latin typeface="Aharoni" pitchFamily="2" charset="-79"/>
                <a:cs typeface="Aharoni" pitchFamily="2" charset="-79"/>
              </a:rPr>
              <a:t>das </a:t>
            </a:r>
            <a:r>
              <a:rPr lang="en-US" sz="3200" b="1" dirty="0" err="1">
                <a:latin typeface="Aharoni" pitchFamily="2" charset="-79"/>
                <a:cs typeface="Aharoni" pitchFamily="2" charset="-79"/>
              </a:rPr>
              <a:t>Fotopapier</a:t>
            </a:r>
            <a:endParaRPr lang="en-US" sz="3200" b="1" dirty="0">
              <a:latin typeface="Aharoni" pitchFamily="2" charset="-79"/>
              <a:cs typeface="Aharoni" pitchFamily="2" charset="-79"/>
            </a:endParaRPr>
          </a:p>
          <a:p>
            <a:pPr marL="0" indent="0" algn="ctr">
              <a:buNone/>
            </a:pPr>
            <a:r>
              <a:rPr lang="en-US" sz="3200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b="1" dirty="0" smtClean="0">
                <a:latin typeface="Aharoni" pitchFamily="2" charset="-79"/>
                <a:cs typeface="Aharoni" pitchFamily="2" charset="-79"/>
              </a:rPr>
              <a:t>          die </a:t>
            </a:r>
            <a:r>
              <a:rPr lang="en-US" sz="3200" b="1" dirty="0" err="1" smtClean="0">
                <a:latin typeface="Aharoni" pitchFamily="2" charset="-79"/>
                <a:cs typeface="Aharoni" pitchFamily="2" charset="-79"/>
              </a:rPr>
              <a:t>Zeitschrift</a:t>
            </a:r>
            <a:endParaRPr lang="ru-RU" sz="3200" b="1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076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9334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72537"/>
            <a:ext cx="9324528" cy="709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2967335"/>
            <a:ext cx="88569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6000" b="1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162880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836712"/>
            <a:ext cx="79928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err="1">
                <a:latin typeface="Aharoni" pitchFamily="2" charset="-79"/>
                <a:cs typeface="Aharoni" pitchFamily="2" charset="-79"/>
              </a:rPr>
              <a:t>Futur</a:t>
            </a:r>
            <a:r>
              <a:rPr lang="en-US" sz="6600" dirty="0">
                <a:latin typeface="Aharoni" pitchFamily="2" charset="-79"/>
                <a:cs typeface="Aharoni" pitchFamily="2" charset="-79"/>
              </a:rPr>
              <a:t> I = </a:t>
            </a:r>
            <a:r>
              <a:rPr lang="en-US" sz="6600" dirty="0" err="1">
                <a:latin typeface="Aharoni" pitchFamily="2" charset="-79"/>
                <a:cs typeface="Aharoni" pitchFamily="2" charset="-79"/>
              </a:rPr>
              <a:t>werden+Infinitiv</a:t>
            </a:r>
            <a:endParaRPr lang="en-US" sz="66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600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1259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3717032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haroni" pitchFamily="2" charset="-79"/>
                <a:cs typeface="Aharoni" pitchFamily="2" charset="-79"/>
              </a:rPr>
              <a:t>Gelbe</a:t>
            </a:r>
            <a:endParaRPr lang="en-US" sz="2000" b="1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sz="2000" b="1" dirty="0" err="1">
                <a:latin typeface="Aharoni" pitchFamily="2" charset="-79"/>
                <a:cs typeface="Aharoni" pitchFamily="2" charset="-79"/>
              </a:rPr>
              <a:t>T</a:t>
            </a:r>
            <a:r>
              <a:rPr lang="en-US" sz="2000" b="1" dirty="0" err="1" smtClean="0">
                <a:latin typeface="Aharoni" pitchFamily="2" charset="-79"/>
                <a:cs typeface="Aharoni" pitchFamily="2" charset="-79"/>
              </a:rPr>
              <a:t>onne</a:t>
            </a:r>
            <a:endParaRPr lang="ru-RU" sz="2000" b="1" dirty="0"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2104" y="371703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haroni" pitchFamily="2" charset="-79"/>
                <a:cs typeface="Aharoni" pitchFamily="2" charset="-79"/>
              </a:rPr>
              <a:t>Papier</a:t>
            </a:r>
            <a:endParaRPr lang="ru-RU" sz="2400" dirty="0"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3717032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haroni" pitchFamily="2" charset="-79"/>
                <a:cs typeface="Aharoni" pitchFamily="2" charset="-79"/>
              </a:rPr>
              <a:t>Bio</a:t>
            </a:r>
          </a:p>
          <a:p>
            <a:pPr algn="ctr"/>
            <a:r>
              <a:rPr lang="en-US" sz="2400" dirty="0" err="1" smtClean="0">
                <a:latin typeface="Aharoni" pitchFamily="2" charset="-79"/>
                <a:cs typeface="Aharoni" pitchFamily="2" charset="-79"/>
              </a:rPr>
              <a:t>Tonne</a:t>
            </a:r>
            <a:endParaRPr lang="ru-RU" sz="2400" dirty="0"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375768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haroni" pitchFamily="2" charset="-79"/>
                <a:cs typeface="Aharoni" pitchFamily="2" charset="-79"/>
              </a:rPr>
              <a:t>Glas</a:t>
            </a:r>
            <a:endParaRPr lang="ru-RU" sz="2400" dirty="0"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16632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Aharoni" pitchFamily="2" charset="-79"/>
                <a:cs typeface="Aharoni" pitchFamily="2" charset="-79"/>
              </a:rPr>
              <a:t>M</a:t>
            </a:r>
            <a:r>
              <a:rPr lang="en-US" sz="6000" b="1" dirty="0" err="1" smtClean="0">
                <a:latin typeface="Aharoni" pitchFamily="2" charset="-79"/>
                <a:cs typeface="Aharoni" pitchFamily="2" charset="-79"/>
              </a:rPr>
              <a:t>ü</a:t>
            </a:r>
            <a:r>
              <a:rPr lang="en-US" sz="6000" dirty="0" err="1" smtClean="0">
                <a:latin typeface="Aharoni" pitchFamily="2" charset="-79"/>
                <a:cs typeface="Aharoni" pitchFamily="2" charset="-79"/>
              </a:rPr>
              <a:t>lltrennung</a:t>
            </a:r>
            <a:endParaRPr lang="ru-RU" sz="6000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794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20688"/>
            <a:ext cx="7776864" cy="5688632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haroni" pitchFamily="2" charset="-79"/>
                <a:cs typeface="Aharoni" pitchFamily="2" charset="-79"/>
              </a:rPr>
              <a:t>1. Du</a:t>
            </a:r>
            <a:r>
              <a:rPr lang="ru-RU" sz="3200" dirty="0" smtClean="0">
                <a:latin typeface="Aharoni" pitchFamily="2" charset="-79"/>
                <a:cs typeface="Aharoni" pitchFamily="2" charset="-79"/>
              </a:rPr>
              <a:t>              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Papier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in die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blaue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M</a:t>
            </a:r>
            <a:r>
              <a:rPr lang="en-US" sz="3200" b="1" dirty="0" err="1" smtClean="0">
                <a:latin typeface="Aharoni" pitchFamily="2" charset="-79"/>
                <a:cs typeface="Aharoni" pitchFamily="2" charset="-79"/>
              </a:rPr>
              <a:t>ül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ltone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werfen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..</a:t>
            </a:r>
          </a:p>
          <a:p>
            <a:r>
              <a:rPr lang="en-US" sz="3200" dirty="0" smtClean="0">
                <a:latin typeface="Aharoni" pitchFamily="2" charset="-79"/>
                <a:cs typeface="Aharoni" pitchFamily="2" charset="-79"/>
              </a:rPr>
              <a:t>2.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Ich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ru-RU" sz="3200" dirty="0" smtClean="0">
                <a:latin typeface="Aharoni" pitchFamily="2" charset="-79"/>
                <a:cs typeface="Aharoni" pitchFamily="2" charset="-79"/>
              </a:rPr>
              <a:t>        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ru-RU" sz="3200" dirty="0" smtClean="0">
                <a:latin typeface="Aharoni" pitchFamily="2" charset="-79"/>
                <a:cs typeface="Aharoni" pitchFamily="2" charset="-79"/>
              </a:rPr>
              <a:t>     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an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dieser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Aktion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auch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teilnehmen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r>
              <a:rPr lang="en-US" sz="3200" dirty="0" smtClean="0">
                <a:latin typeface="Aharoni" pitchFamily="2" charset="-79"/>
                <a:cs typeface="Aharoni" pitchFamily="2" charset="-79"/>
              </a:rPr>
              <a:t>3.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Wir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ru-RU" sz="3200" dirty="0" smtClean="0">
                <a:latin typeface="Aharoni" pitchFamily="2" charset="-79"/>
                <a:cs typeface="Aharoni" pitchFamily="2" charset="-79"/>
              </a:rPr>
              <a:t>          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ru-RU" sz="3200" dirty="0" smtClean="0">
                <a:latin typeface="Aharoni" pitchFamily="2" charset="-79"/>
                <a:cs typeface="Aharoni" pitchFamily="2" charset="-79"/>
              </a:rPr>
              <a:t>    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unseren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Stadtpark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vom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M</a:t>
            </a:r>
            <a:r>
              <a:rPr lang="en-US" sz="3200" b="1" dirty="0" err="1" smtClean="0">
                <a:latin typeface="Aharoni" pitchFamily="2" charset="-79"/>
                <a:cs typeface="Aharoni" pitchFamily="2" charset="-79"/>
              </a:rPr>
              <a:t>ü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lltone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sauber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machen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r>
              <a:rPr lang="en-US" sz="3200" dirty="0" smtClean="0">
                <a:latin typeface="Aharoni" pitchFamily="2" charset="-79"/>
                <a:cs typeface="Aharoni" pitchFamily="2" charset="-79"/>
              </a:rPr>
              <a:t>4.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Unsere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Klasse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ru-RU" sz="3200" dirty="0" smtClean="0">
                <a:latin typeface="Aharoni" pitchFamily="2" charset="-79"/>
                <a:cs typeface="Aharoni" pitchFamily="2" charset="-79"/>
              </a:rPr>
              <a:t>           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B</a:t>
            </a:r>
            <a:r>
              <a:rPr lang="en-US" sz="3200" b="1" dirty="0" err="1" smtClean="0">
                <a:latin typeface="Aharoni" pitchFamily="2" charset="-79"/>
                <a:cs typeface="Aharoni" pitchFamily="2" charset="-79"/>
              </a:rPr>
              <a:t>ä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ume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pflanzen</a:t>
            </a:r>
            <a:r>
              <a:rPr lang="en-US" sz="3200" dirty="0">
                <a:latin typeface="Aharoni" pitchFamily="2" charset="-79"/>
                <a:cs typeface="Aharoni" pitchFamily="2" charset="-79"/>
              </a:rPr>
              <a:t>.</a:t>
            </a:r>
            <a:endParaRPr lang="en-US" sz="32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sz="3200" dirty="0" smtClean="0">
                <a:latin typeface="Aharoni" pitchFamily="2" charset="-79"/>
                <a:cs typeface="Aharoni" pitchFamily="2" charset="-79"/>
              </a:rPr>
              <a:t>5.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Ihr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ru-RU" sz="3200" dirty="0" smtClean="0">
                <a:latin typeface="Aharoni" pitchFamily="2" charset="-79"/>
                <a:cs typeface="Aharoni" pitchFamily="2" charset="-79"/>
              </a:rPr>
              <a:t>            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ru-RU" sz="3200" dirty="0" smtClean="0">
                <a:latin typeface="Aharoni" pitchFamily="2" charset="-79"/>
                <a:cs typeface="Aharoni" pitchFamily="2" charset="-79"/>
              </a:rPr>
              <a:t>  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den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M</a:t>
            </a:r>
            <a:r>
              <a:rPr lang="en-US" sz="3200" b="1" dirty="0" err="1" smtClean="0">
                <a:latin typeface="Aharoni" pitchFamily="2" charset="-79"/>
                <a:cs typeface="Aharoni" pitchFamily="2" charset="-79"/>
              </a:rPr>
              <a:t>ü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ll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trennen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und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recyceln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. </a:t>
            </a:r>
          </a:p>
        </p:txBody>
      </p:sp>
      <p:pic>
        <p:nvPicPr>
          <p:cNvPr id="7" name="Рисунок 6" descr="08E37DA7-5E01-411C-9CE5-2A61FBF316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692696"/>
            <a:ext cx="1368152" cy="461144"/>
          </a:xfrm>
          <a:prstGeom prst="rect">
            <a:avLst/>
          </a:prstGeom>
        </p:spPr>
      </p:pic>
      <p:pic>
        <p:nvPicPr>
          <p:cNvPr id="8" name="Рисунок 7" descr="819F8787-619C-4BBF-AA35-5A1317DDA6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772816"/>
            <a:ext cx="1440160" cy="504056"/>
          </a:xfrm>
          <a:prstGeom prst="rect">
            <a:avLst/>
          </a:prstGeom>
        </p:spPr>
      </p:pic>
      <p:pic>
        <p:nvPicPr>
          <p:cNvPr id="11" name="Рисунок 10" descr="7F83652C-3461-4C46-BCFE-5A44719033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2708920"/>
            <a:ext cx="1728192" cy="576064"/>
          </a:xfrm>
          <a:prstGeom prst="rect">
            <a:avLst/>
          </a:prstGeom>
        </p:spPr>
      </p:pic>
      <p:pic>
        <p:nvPicPr>
          <p:cNvPr id="12" name="Рисунок 11" descr="9902DB1F-4511-4ADF-88D5-FED5571F3154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3789040"/>
            <a:ext cx="1368152" cy="576064"/>
          </a:xfrm>
          <a:prstGeom prst="rect">
            <a:avLst/>
          </a:prstGeom>
        </p:spPr>
      </p:pic>
      <p:pic>
        <p:nvPicPr>
          <p:cNvPr id="13" name="Рисунок 12" descr="A3C375F5-4D48-44E9-AE48-9304A1887E3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1720" y="4941168"/>
            <a:ext cx="1635522" cy="504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544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632848" cy="5688632"/>
          </a:xfrm>
        </p:spPr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1.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werden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b="1" dirty="0" err="1">
                <a:latin typeface="Aharoni" pitchFamily="2" charset="-79"/>
                <a:cs typeface="Aharoni" pitchFamily="2" charset="-79"/>
              </a:rPr>
              <a:t>W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ir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Müll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trennen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Wir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werden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Müll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trennen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2. in die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gelbe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Tonne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b="1" dirty="0" err="1">
                <a:latin typeface="Aharoni" pitchFamily="2" charset="-79"/>
                <a:cs typeface="Aharoni" pitchFamily="2" charset="-79"/>
              </a:rPr>
              <a:t>I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ch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werde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,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alle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Colaflaschen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werfen</a:t>
            </a:r>
            <a:endParaRPr lang="en-US" b="1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Ich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werde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in die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gelbe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Tonne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,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alle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Colaflaschen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werfen</a:t>
            </a:r>
            <a:endParaRPr lang="en-US" b="1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3.Ich, 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tragen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, Pullover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aus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Polyester,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nicht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werde</a:t>
            </a:r>
            <a:endParaRPr lang="en-US" b="1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Ich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werde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Pullover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aus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Polyester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nicht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tragen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4.Ihr, in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unserem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Park,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Müll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werdet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sammeln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Ihr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werdet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Müll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in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unserem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Park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sammeln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5.Wir,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unser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Planet,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werden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schützen</a:t>
            </a:r>
            <a:endParaRPr lang="en-US" b="1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Wir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werden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unser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Planet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schützen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.</a:t>
            </a:r>
            <a:endParaRPr lang="ru-RU" b="1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153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218</TotalTime>
  <Words>229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Кнопка</vt:lpstr>
      <vt:lpstr>Слайд 1</vt:lpstr>
      <vt:lpstr>  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Hausaufgabe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Ира</dc:creator>
  <cp:lastModifiedBy>admin</cp:lastModifiedBy>
  <cp:revision>27</cp:revision>
  <dcterms:created xsi:type="dcterms:W3CDTF">2019-12-04T17:45:09Z</dcterms:created>
  <dcterms:modified xsi:type="dcterms:W3CDTF">2019-12-10T19:06:56Z</dcterms:modified>
</cp:coreProperties>
</file>