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7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2D501-B9F9-49AF-AE09-E92C5849156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BF58E3-42AC-426E-8AB0-37F2693D3DF3}">
      <dgm:prSet phldrT="[Текст]"/>
      <dgm:spPr/>
      <dgm:t>
        <a:bodyPr/>
        <a:lstStyle/>
        <a:p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Институциональная (организационная) подсистема</a:t>
          </a:r>
          <a:r>
            <a:rPr lang="ru-RU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endParaRPr lang="ru-RU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C37ED-F03B-4D6D-9AE1-51B28F92AFA7}" type="parTrans" cxnId="{E07114A5-C956-4E53-828C-C3C44B680F4A}">
      <dgm:prSet/>
      <dgm:spPr/>
      <dgm:t>
        <a:bodyPr/>
        <a:lstStyle/>
        <a:p>
          <a:endParaRPr lang="ru-RU"/>
        </a:p>
      </dgm:t>
    </dgm:pt>
    <dgm:pt modelId="{AADF7D70-798F-4B2E-AA07-3323CAB3634C}" type="sibTrans" cxnId="{E07114A5-C956-4E53-828C-C3C44B680F4A}">
      <dgm:prSet/>
      <dgm:spPr/>
      <dgm:t>
        <a:bodyPr/>
        <a:lstStyle/>
        <a:p>
          <a:endParaRPr lang="ru-RU"/>
        </a:p>
      </dgm:t>
    </dgm:pt>
    <dgm:pt modelId="{E530BC7E-41C3-47C5-AEA0-2DDF9CDA6874}">
      <dgm:prSet phldrT="[Текст]"/>
      <dgm:spPr/>
      <dgm:t>
        <a:bodyPr/>
        <a:lstStyle/>
        <a:p>
          <a:r>
            <a:rPr lang="ru-RU" dirty="0" smtClean="0"/>
            <a:t>включает основных участников политической жизни, обладающих властью или борющихся за неё</a:t>
          </a:r>
          <a:endParaRPr lang="ru-RU" dirty="0"/>
        </a:p>
      </dgm:t>
    </dgm:pt>
    <dgm:pt modelId="{79645ED7-AC66-4536-B7A7-FF3B1A5591D1}" type="parTrans" cxnId="{EAAD8FD2-B751-41D3-882D-9FD00849E488}">
      <dgm:prSet/>
      <dgm:spPr/>
      <dgm:t>
        <a:bodyPr/>
        <a:lstStyle/>
        <a:p>
          <a:endParaRPr lang="ru-RU"/>
        </a:p>
      </dgm:t>
    </dgm:pt>
    <dgm:pt modelId="{C60482CA-06BD-443A-A5AB-751FD8592B6C}" type="sibTrans" cxnId="{EAAD8FD2-B751-41D3-882D-9FD00849E488}">
      <dgm:prSet/>
      <dgm:spPr/>
      <dgm:t>
        <a:bodyPr/>
        <a:lstStyle/>
        <a:p>
          <a:endParaRPr lang="ru-RU"/>
        </a:p>
      </dgm:t>
    </dgm:pt>
    <dgm:pt modelId="{A2B2A61D-ADA0-4D3F-A8AA-AB9A8E8AED8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Нормативная подсистема 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F2BB50-92EC-4AE4-866F-7A635312F772}" type="parTrans" cxnId="{83F7FA04-4E06-4DF1-90A0-735D949C9639}">
      <dgm:prSet/>
      <dgm:spPr/>
      <dgm:t>
        <a:bodyPr/>
        <a:lstStyle/>
        <a:p>
          <a:endParaRPr lang="ru-RU"/>
        </a:p>
      </dgm:t>
    </dgm:pt>
    <dgm:pt modelId="{295D88E8-4091-499D-9A16-56A995E56D82}" type="sibTrans" cxnId="{83F7FA04-4E06-4DF1-90A0-735D949C9639}">
      <dgm:prSet/>
      <dgm:spPr/>
      <dgm:t>
        <a:bodyPr/>
        <a:lstStyle/>
        <a:p>
          <a:endParaRPr lang="ru-RU"/>
        </a:p>
      </dgm:t>
    </dgm:pt>
    <dgm:pt modelId="{FEBFBFE4-B769-4DC7-99CC-C61CE0A02C0E}">
      <dgm:prSet phldrT="[Текст]"/>
      <dgm:spPr/>
      <dgm:t>
        <a:bodyPr/>
        <a:lstStyle/>
        <a:p>
          <a:r>
            <a:rPr lang="ru-RU" dirty="0" smtClean="0"/>
            <a:t>включает правила, по которым осуществляется политическая деятельность</a:t>
          </a:r>
          <a:endParaRPr lang="ru-RU" dirty="0"/>
        </a:p>
      </dgm:t>
    </dgm:pt>
    <dgm:pt modelId="{B1AD51FF-8D06-4506-BEB6-AA44E014997E}" type="parTrans" cxnId="{221EC2EA-0A33-4C9F-A48C-C18A4928820E}">
      <dgm:prSet/>
      <dgm:spPr/>
      <dgm:t>
        <a:bodyPr/>
        <a:lstStyle/>
        <a:p>
          <a:endParaRPr lang="ru-RU"/>
        </a:p>
      </dgm:t>
    </dgm:pt>
    <dgm:pt modelId="{36A6CDBE-86DE-4DCC-AB05-EF7AD5F70BBA}" type="sibTrans" cxnId="{221EC2EA-0A33-4C9F-A48C-C18A4928820E}">
      <dgm:prSet/>
      <dgm:spPr/>
      <dgm:t>
        <a:bodyPr/>
        <a:lstStyle/>
        <a:p>
          <a:endParaRPr lang="ru-RU"/>
        </a:p>
      </dgm:t>
    </dgm:pt>
    <dgm:pt modelId="{6E1C8F04-D6BD-48EA-8261-4DC1EBFF593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Культурно-идеологическая подсистема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CD108F-57D2-4BDA-A102-5991AD719E37}" type="parTrans" cxnId="{F32979CD-E995-408E-AD69-3943BA8F3555}">
      <dgm:prSet/>
      <dgm:spPr/>
      <dgm:t>
        <a:bodyPr/>
        <a:lstStyle/>
        <a:p>
          <a:endParaRPr lang="ru-RU"/>
        </a:p>
      </dgm:t>
    </dgm:pt>
    <dgm:pt modelId="{5336B5DA-B402-46A0-BE13-957B035847B7}" type="sibTrans" cxnId="{F32979CD-E995-408E-AD69-3943BA8F3555}">
      <dgm:prSet/>
      <dgm:spPr/>
      <dgm:t>
        <a:bodyPr/>
        <a:lstStyle/>
        <a:p>
          <a:endParaRPr lang="ru-RU"/>
        </a:p>
      </dgm:t>
    </dgm:pt>
    <dgm:pt modelId="{83B87EAC-5DC9-48F3-9034-9A8DF487B7F5}">
      <dgm:prSet phldrT="[Текст]"/>
      <dgm:spPr/>
      <dgm:t>
        <a:bodyPr/>
        <a:lstStyle/>
        <a:p>
          <a:r>
            <a:rPr lang="ru-RU" dirty="0" smtClean="0"/>
            <a:t>включает </a:t>
          </a:r>
          <a:r>
            <a:rPr lang="ru-RU" b="1" dirty="0" smtClean="0"/>
            <a:t>политическую психологию и идеологию, убеждения, принципы и ценности</a:t>
          </a:r>
          <a:r>
            <a:rPr lang="ru-RU" dirty="0" smtClean="0"/>
            <a:t>, которые транслируют участники политической жизни</a:t>
          </a:r>
          <a:endParaRPr lang="ru-RU" dirty="0"/>
        </a:p>
      </dgm:t>
    </dgm:pt>
    <dgm:pt modelId="{9C8E2761-1F51-4BD6-9724-78584E863C88}" type="parTrans" cxnId="{398D86CB-1412-437D-A72D-4FCE73588F52}">
      <dgm:prSet/>
      <dgm:spPr/>
      <dgm:t>
        <a:bodyPr/>
        <a:lstStyle/>
        <a:p>
          <a:endParaRPr lang="ru-RU"/>
        </a:p>
      </dgm:t>
    </dgm:pt>
    <dgm:pt modelId="{99A7A0ED-833B-468F-B2A8-21D42A7DC15E}" type="sibTrans" cxnId="{398D86CB-1412-437D-A72D-4FCE73588F52}">
      <dgm:prSet/>
      <dgm:spPr/>
      <dgm:t>
        <a:bodyPr/>
        <a:lstStyle/>
        <a:p>
          <a:endParaRPr lang="ru-RU"/>
        </a:p>
      </dgm:t>
    </dgm:pt>
    <dgm:pt modelId="{037EFDEC-3F08-4D3C-994A-C24815C535A5}">
      <dgm:prSet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Коммуникативная подсистема</a:t>
          </a:r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6F4FCF-2409-4DAA-93F7-F5DB6B7B1FA1}" type="parTrans" cxnId="{01D3A454-F52A-4395-B062-3B5F1F498C3E}">
      <dgm:prSet/>
      <dgm:spPr/>
      <dgm:t>
        <a:bodyPr/>
        <a:lstStyle/>
        <a:p>
          <a:endParaRPr lang="ru-RU"/>
        </a:p>
      </dgm:t>
    </dgm:pt>
    <dgm:pt modelId="{600E23FA-BD71-47EC-8384-49B3C1AE0993}" type="sibTrans" cxnId="{01D3A454-F52A-4395-B062-3B5F1F498C3E}">
      <dgm:prSet/>
      <dgm:spPr/>
      <dgm:t>
        <a:bodyPr/>
        <a:lstStyle/>
        <a:p>
          <a:endParaRPr lang="ru-RU"/>
        </a:p>
      </dgm:t>
    </dgm:pt>
    <dgm:pt modelId="{DCE3A99B-FB64-4F5D-A1C5-EBF3181F6746}">
      <dgm:prSet/>
      <dgm:spPr/>
      <dgm:t>
        <a:bodyPr/>
        <a:lstStyle/>
        <a:p>
          <a:r>
            <a:rPr lang="ru-RU" dirty="0" smtClean="0"/>
            <a:t>включает </a:t>
          </a:r>
          <a:r>
            <a:rPr lang="ru-RU" b="1" dirty="0" smtClean="0"/>
            <a:t>взаимодействие </a:t>
          </a:r>
          <a:r>
            <a:rPr lang="ru-RU" dirty="0" smtClean="0"/>
            <a:t>участников</a:t>
          </a:r>
          <a:endParaRPr lang="ru-RU" dirty="0"/>
        </a:p>
      </dgm:t>
    </dgm:pt>
    <dgm:pt modelId="{D98D2CD2-9B6C-4506-A3DA-D0A67C4C41D5}" type="parTrans" cxnId="{AC6B5B21-C26B-4E13-87CF-B482FECADF80}">
      <dgm:prSet/>
      <dgm:spPr/>
      <dgm:t>
        <a:bodyPr/>
        <a:lstStyle/>
        <a:p>
          <a:endParaRPr lang="ru-RU"/>
        </a:p>
      </dgm:t>
    </dgm:pt>
    <dgm:pt modelId="{4BF1B156-9060-4316-8166-38CB5B5FBFB1}" type="sibTrans" cxnId="{AC6B5B21-C26B-4E13-87CF-B482FECADF80}">
      <dgm:prSet/>
      <dgm:spPr/>
      <dgm:t>
        <a:bodyPr/>
        <a:lstStyle/>
        <a:p>
          <a:endParaRPr lang="ru-RU"/>
        </a:p>
      </dgm:t>
    </dgm:pt>
    <dgm:pt modelId="{2444F810-B32C-4CF7-82B1-080DD151CDF5}">
      <dgm:prSet phldrT="[Текст]"/>
      <dgm:spPr/>
      <dgm:t>
        <a:bodyPr/>
        <a:lstStyle/>
        <a:p>
          <a:r>
            <a:rPr lang="ru-RU" b="1" dirty="0" smtClean="0"/>
            <a:t>государство, политические партии, движения</a:t>
          </a:r>
          <a:endParaRPr lang="ru-RU" b="1" dirty="0"/>
        </a:p>
      </dgm:t>
    </dgm:pt>
    <dgm:pt modelId="{D19C4F67-5D42-4442-919C-5799EEC4D807}" type="parTrans" cxnId="{AB6DEBB5-FD48-4640-8FED-03CBB3D82480}">
      <dgm:prSet/>
      <dgm:spPr/>
      <dgm:t>
        <a:bodyPr/>
        <a:lstStyle/>
        <a:p>
          <a:endParaRPr lang="ru-RU"/>
        </a:p>
      </dgm:t>
    </dgm:pt>
    <dgm:pt modelId="{1776D979-3B78-4A11-AEB7-E24576B70866}" type="sibTrans" cxnId="{AB6DEBB5-FD48-4640-8FED-03CBB3D82480}">
      <dgm:prSet/>
      <dgm:spPr/>
      <dgm:t>
        <a:bodyPr/>
        <a:lstStyle/>
        <a:p>
          <a:endParaRPr lang="ru-RU"/>
        </a:p>
      </dgm:t>
    </dgm:pt>
    <dgm:pt modelId="{27E11B29-9777-496E-AFFC-05FAC8CB424F}">
      <dgm:prSet phldrT="[Текст]"/>
      <dgm:spPr/>
      <dgm:t>
        <a:bodyPr/>
        <a:lstStyle/>
        <a:p>
          <a:pPr rtl="0"/>
          <a:r>
            <a:rPr kumimoji="0" lang="ru-RU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политические, правовые, моральные нормы, обычаи, традиции, законы, принципы</a:t>
          </a:r>
          <a:endParaRPr lang="ru-RU" b="1" dirty="0">
            <a:latin typeface="+mn-lt"/>
          </a:endParaRPr>
        </a:p>
      </dgm:t>
    </dgm:pt>
    <dgm:pt modelId="{190CD40A-D891-477C-9373-CEB9AECFB9A8}" type="parTrans" cxnId="{F9393A2C-43A6-412F-AAD8-F42A13596C53}">
      <dgm:prSet/>
      <dgm:spPr/>
      <dgm:t>
        <a:bodyPr/>
        <a:lstStyle/>
        <a:p>
          <a:endParaRPr lang="ru-RU"/>
        </a:p>
      </dgm:t>
    </dgm:pt>
    <dgm:pt modelId="{392D2EA6-F2AA-427F-82D0-8CE5B883FA59}" type="sibTrans" cxnId="{F9393A2C-43A6-412F-AAD8-F42A13596C53}">
      <dgm:prSet/>
      <dgm:spPr/>
      <dgm:t>
        <a:bodyPr/>
        <a:lstStyle/>
        <a:p>
          <a:endParaRPr lang="ru-RU"/>
        </a:p>
      </dgm:t>
    </dgm:pt>
    <dgm:pt modelId="{2BB2A91C-4B34-45F8-945F-E94A5A68B214}" type="pres">
      <dgm:prSet presAssocID="{AFD2D501-B9F9-49AF-AE09-E92C58491560}" presName="Name0" presStyleCnt="0">
        <dgm:presLayoutVars>
          <dgm:dir/>
          <dgm:animLvl val="lvl"/>
          <dgm:resizeHandles val="exact"/>
        </dgm:presLayoutVars>
      </dgm:prSet>
      <dgm:spPr/>
    </dgm:pt>
    <dgm:pt modelId="{04D0AB17-88D3-4B53-A167-8113C300F6D7}" type="pres">
      <dgm:prSet presAssocID="{B7BF58E3-42AC-426E-8AB0-37F2693D3DF3}" presName="composite" presStyleCnt="0"/>
      <dgm:spPr/>
    </dgm:pt>
    <dgm:pt modelId="{6EB69515-B688-4E4C-BD41-8CFCEA289903}" type="pres">
      <dgm:prSet presAssocID="{B7BF58E3-42AC-426E-8AB0-37F2693D3DF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425CD-D3C8-4B2C-BE6B-1406CB533AAE}" type="pres">
      <dgm:prSet presAssocID="{B7BF58E3-42AC-426E-8AB0-37F2693D3DF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3E71F-A7A2-4CE3-BDB6-172C4594ACE6}" type="pres">
      <dgm:prSet presAssocID="{AADF7D70-798F-4B2E-AA07-3323CAB3634C}" presName="space" presStyleCnt="0"/>
      <dgm:spPr/>
    </dgm:pt>
    <dgm:pt modelId="{B0033009-1E2A-4428-BE5A-2E4061B944F4}" type="pres">
      <dgm:prSet presAssocID="{A2B2A61D-ADA0-4D3F-A8AA-AB9A8E8AED82}" presName="composite" presStyleCnt="0"/>
      <dgm:spPr/>
    </dgm:pt>
    <dgm:pt modelId="{1CB2858F-B0BF-4215-8A21-81248E19ED95}" type="pres">
      <dgm:prSet presAssocID="{A2B2A61D-ADA0-4D3F-A8AA-AB9A8E8AED8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E9558-6C08-441A-9A29-824E3E2C264A}" type="pres">
      <dgm:prSet presAssocID="{A2B2A61D-ADA0-4D3F-A8AA-AB9A8E8AED8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A96C9-8525-414D-9742-8E76D9BCCA58}" type="pres">
      <dgm:prSet presAssocID="{295D88E8-4091-499D-9A16-56A995E56D82}" presName="space" presStyleCnt="0"/>
      <dgm:spPr/>
    </dgm:pt>
    <dgm:pt modelId="{7D0B1FA1-6F22-4F8A-A879-1D98C2E63873}" type="pres">
      <dgm:prSet presAssocID="{6E1C8F04-D6BD-48EA-8261-4DC1EBFF593C}" presName="composite" presStyleCnt="0"/>
      <dgm:spPr/>
    </dgm:pt>
    <dgm:pt modelId="{46A022E2-7C76-490C-936E-D2D3551D53C2}" type="pres">
      <dgm:prSet presAssocID="{6E1C8F04-D6BD-48EA-8261-4DC1EBFF593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8AC8F-A624-43A9-8FAB-E95164618755}" type="pres">
      <dgm:prSet presAssocID="{6E1C8F04-D6BD-48EA-8261-4DC1EBFF593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3EB45-06A9-452D-83CF-0FEA9E34D17A}" type="pres">
      <dgm:prSet presAssocID="{5336B5DA-B402-46A0-BE13-957B035847B7}" presName="space" presStyleCnt="0"/>
      <dgm:spPr/>
    </dgm:pt>
    <dgm:pt modelId="{51928AB0-3FEE-4D48-8EF1-BC17BFF0BA7A}" type="pres">
      <dgm:prSet presAssocID="{037EFDEC-3F08-4D3C-994A-C24815C535A5}" presName="composite" presStyleCnt="0"/>
      <dgm:spPr/>
    </dgm:pt>
    <dgm:pt modelId="{43E939AB-0A0F-4F43-A848-4113FBB8F124}" type="pres">
      <dgm:prSet presAssocID="{037EFDEC-3F08-4D3C-994A-C24815C535A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A1A3000-C371-4606-87F8-8B129AB695A8}" type="pres">
      <dgm:prSet presAssocID="{037EFDEC-3F08-4D3C-994A-C24815C535A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8D86CB-1412-437D-A72D-4FCE73588F52}" srcId="{6E1C8F04-D6BD-48EA-8261-4DC1EBFF593C}" destId="{83B87EAC-5DC9-48F3-9034-9A8DF487B7F5}" srcOrd="0" destOrd="0" parTransId="{9C8E2761-1F51-4BD6-9724-78584E863C88}" sibTransId="{99A7A0ED-833B-468F-B2A8-21D42A7DC15E}"/>
    <dgm:cxn modelId="{9F50588C-7F25-4A1F-B068-75D9084A70FA}" type="presOf" srcId="{AFD2D501-B9F9-49AF-AE09-E92C58491560}" destId="{2BB2A91C-4B34-45F8-945F-E94A5A68B214}" srcOrd="0" destOrd="0" presId="urn:microsoft.com/office/officeart/2005/8/layout/hList1"/>
    <dgm:cxn modelId="{83F7FA04-4E06-4DF1-90A0-735D949C9639}" srcId="{AFD2D501-B9F9-49AF-AE09-E92C58491560}" destId="{A2B2A61D-ADA0-4D3F-A8AA-AB9A8E8AED82}" srcOrd="1" destOrd="0" parTransId="{75F2BB50-92EC-4AE4-866F-7A635312F772}" sibTransId="{295D88E8-4091-499D-9A16-56A995E56D82}"/>
    <dgm:cxn modelId="{4A43CDE0-93AD-4198-BD0D-65F807024CAA}" type="presOf" srcId="{DCE3A99B-FB64-4F5D-A1C5-EBF3181F6746}" destId="{CA1A3000-C371-4606-87F8-8B129AB695A8}" srcOrd="0" destOrd="0" presId="urn:microsoft.com/office/officeart/2005/8/layout/hList1"/>
    <dgm:cxn modelId="{F9393A2C-43A6-412F-AAD8-F42A13596C53}" srcId="{A2B2A61D-ADA0-4D3F-A8AA-AB9A8E8AED82}" destId="{27E11B29-9777-496E-AFFC-05FAC8CB424F}" srcOrd="1" destOrd="0" parTransId="{190CD40A-D891-477C-9373-CEB9AECFB9A8}" sibTransId="{392D2EA6-F2AA-427F-82D0-8CE5B883FA59}"/>
    <dgm:cxn modelId="{C8855200-B231-4EEA-B245-4DAF50EA0D44}" type="presOf" srcId="{A2B2A61D-ADA0-4D3F-A8AA-AB9A8E8AED82}" destId="{1CB2858F-B0BF-4215-8A21-81248E19ED95}" srcOrd="0" destOrd="0" presId="urn:microsoft.com/office/officeart/2005/8/layout/hList1"/>
    <dgm:cxn modelId="{D4A68DA9-4F14-48A6-A271-37AB93DC1A1E}" type="presOf" srcId="{2444F810-B32C-4CF7-82B1-080DD151CDF5}" destId="{D04425CD-D3C8-4B2C-BE6B-1406CB533AAE}" srcOrd="0" destOrd="1" presId="urn:microsoft.com/office/officeart/2005/8/layout/hList1"/>
    <dgm:cxn modelId="{8E65270B-50EE-4A16-A953-DAECCBA55494}" type="presOf" srcId="{B7BF58E3-42AC-426E-8AB0-37F2693D3DF3}" destId="{6EB69515-B688-4E4C-BD41-8CFCEA289903}" srcOrd="0" destOrd="0" presId="urn:microsoft.com/office/officeart/2005/8/layout/hList1"/>
    <dgm:cxn modelId="{44D79A0B-FD01-4371-A475-79C98324BF09}" type="presOf" srcId="{6E1C8F04-D6BD-48EA-8261-4DC1EBFF593C}" destId="{46A022E2-7C76-490C-936E-D2D3551D53C2}" srcOrd="0" destOrd="0" presId="urn:microsoft.com/office/officeart/2005/8/layout/hList1"/>
    <dgm:cxn modelId="{AC6B5B21-C26B-4E13-87CF-B482FECADF80}" srcId="{037EFDEC-3F08-4D3C-994A-C24815C535A5}" destId="{DCE3A99B-FB64-4F5D-A1C5-EBF3181F6746}" srcOrd="0" destOrd="0" parTransId="{D98D2CD2-9B6C-4506-A3DA-D0A67C4C41D5}" sibTransId="{4BF1B156-9060-4316-8166-38CB5B5FBFB1}"/>
    <dgm:cxn modelId="{CB10AA74-79D1-4AA5-A432-A442CAA7328E}" type="presOf" srcId="{037EFDEC-3F08-4D3C-994A-C24815C535A5}" destId="{43E939AB-0A0F-4F43-A848-4113FBB8F124}" srcOrd="0" destOrd="0" presId="urn:microsoft.com/office/officeart/2005/8/layout/hList1"/>
    <dgm:cxn modelId="{5C7AFC81-83FB-4D9E-AEC3-65BF102DC568}" type="presOf" srcId="{E530BC7E-41C3-47C5-AEA0-2DDF9CDA6874}" destId="{D04425CD-D3C8-4B2C-BE6B-1406CB533AAE}" srcOrd="0" destOrd="0" presId="urn:microsoft.com/office/officeart/2005/8/layout/hList1"/>
    <dgm:cxn modelId="{E49C9A46-0EC6-4CAB-8784-7C43B4C2C5BA}" type="presOf" srcId="{27E11B29-9777-496E-AFFC-05FAC8CB424F}" destId="{739E9558-6C08-441A-9A29-824E3E2C264A}" srcOrd="0" destOrd="1" presId="urn:microsoft.com/office/officeart/2005/8/layout/hList1"/>
    <dgm:cxn modelId="{AB6DEBB5-FD48-4640-8FED-03CBB3D82480}" srcId="{B7BF58E3-42AC-426E-8AB0-37F2693D3DF3}" destId="{2444F810-B32C-4CF7-82B1-080DD151CDF5}" srcOrd="1" destOrd="0" parTransId="{D19C4F67-5D42-4442-919C-5799EEC4D807}" sibTransId="{1776D979-3B78-4A11-AEB7-E24576B70866}"/>
    <dgm:cxn modelId="{E07114A5-C956-4E53-828C-C3C44B680F4A}" srcId="{AFD2D501-B9F9-49AF-AE09-E92C58491560}" destId="{B7BF58E3-42AC-426E-8AB0-37F2693D3DF3}" srcOrd="0" destOrd="0" parTransId="{E47C37ED-F03B-4D6D-9AE1-51B28F92AFA7}" sibTransId="{AADF7D70-798F-4B2E-AA07-3323CAB3634C}"/>
    <dgm:cxn modelId="{F32979CD-E995-408E-AD69-3943BA8F3555}" srcId="{AFD2D501-B9F9-49AF-AE09-E92C58491560}" destId="{6E1C8F04-D6BD-48EA-8261-4DC1EBFF593C}" srcOrd="2" destOrd="0" parTransId="{79CD108F-57D2-4BDA-A102-5991AD719E37}" sibTransId="{5336B5DA-B402-46A0-BE13-957B035847B7}"/>
    <dgm:cxn modelId="{01D3A454-F52A-4395-B062-3B5F1F498C3E}" srcId="{AFD2D501-B9F9-49AF-AE09-E92C58491560}" destId="{037EFDEC-3F08-4D3C-994A-C24815C535A5}" srcOrd="3" destOrd="0" parTransId="{6C6F4FCF-2409-4DAA-93F7-F5DB6B7B1FA1}" sibTransId="{600E23FA-BD71-47EC-8384-49B3C1AE0993}"/>
    <dgm:cxn modelId="{EAAD8FD2-B751-41D3-882D-9FD00849E488}" srcId="{B7BF58E3-42AC-426E-8AB0-37F2693D3DF3}" destId="{E530BC7E-41C3-47C5-AEA0-2DDF9CDA6874}" srcOrd="0" destOrd="0" parTransId="{79645ED7-AC66-4536-B7A7-FF3B1A5591D1}" sibTransId="{C60482CA-06BD-443A-A5AB-751FD8592B6C}"/>
    <dgm:cxn modelId="{221EC2EA-0A33-4C9F-A48C-C18A4928820E}" srcId="{A2B2A61D-ADA0-4D3F-A8AA-AB9A8E8AED82}" destId="{FEBFBFE4-B769-4DC7-99CC-C61CE0A02C0E}" srcOrd="0" destOrd="0" parTransId="{B1AD51FF-8D06-4506-BEB6-AA44E014997E}" sibTransId="{36A6CDBE-86DE-4DCC-AB05-EF7AD5F70BBA}"/>
    <dgm:cxn modelId="{7FBBFDD2-FD2B-4F39-B578-AD97215A9E78}" type="presOf" srcId="{83B87EAC-5DC9-48F3-9034-9A8DF487B7F5}" destId="{1E18AC8F-A624-43A9-8FAB-E95164618755}" srcOrd="0" destOrd="0" presId="urn:microsoft.com/office/officeart/2005/8/layout/hList1"/>
    <dgm:cxn modelId="{83C72ACC-ACD6-4036-99A1-68C9921B1122}" type="presOf" srcId="{FEBFBFE4-B769-4DC7-99CC-C61CE0A02C0E}" destId="{739E9558-6C08-441A-9A29-824E3E2C264A}" srcOrd="0" destOrd="0" presId="urn:microsoft.com/office/officeart/2005/8/layout/hList1"/>
    <dgm:cxn modelId="{00BD3D65-D7C6-4BB6-9E24-C29CF0EAC29E}" type="presParOf" srcId="{2BB2A91C-4B34-45F8-945F-E94A5A68B214}" destId="{04D0AB17-88D3-4B53-A167-8113C300F6D7}" srcOrd="0" destOrd="0" presId="urn:microsoft.com/office/officeart/2005/8/layout/hList1"/>
    <dgm:cxn modelId="{9EE31F10-FF80-4E0F-B854-793FD783EB6A}" type="presParOf" srcId="{04D0AB17-88D3-4B53-A167-8113C300F6D7}" destId="{6EB69515-B688-4E4C-BD41-8CFCEA289903}" srcOrd="0" destOrd="0" presId="urn:microsoft.com/office/officeart/2005/8/layout/hList1"/>
    <dgm:cxn modelId="{A2D4ED87-4AF1-4ABB-97FB-01FE49605B94}" type="presParOf" srcId="{04D0AB17-88D3-4B53-A167-8113C300F6D7}" destId="{D04425CD-D3C8-4B2C-BE6B-1406CB533AAE}" srcOrd="1" destOrd="0" presId="urn:microsoft.com/office/officeart/2005/8/layout/hList1"/>
    <dgm:cxn modelId="{598EB6D6-E3E3-4584-8234-3A9FAC942524}" type="presParOf" srcId="{2BB2A91C-4B34-45F8-945F-E94A5A68B214}" destId="{7C63E71F-A7A2-4CE3-BDB6-172C4594ACE6}" srcOrd="1" destOrd="0" presId="urn:microsoft.com/office/officeart/2005/8/layout/hList1"/>
    <dgm:cxn modelId="{E4E1B0CA-CCBD-460C-B1BA-C34F01D734E1}" type="presParOf" srcId="{2BB2A91C-4B34-45F8-945F-E94A5A68B214}" destId="{B0033009-1E2A-4428-BE5A-2E4061B944F4}" srcOrd="2" destOrd="0" presId="urn:microsoft.com/office/officeart/2005/8/layout/hList1"/>
    <dgm:cxn modelId="{7F9E6692-E711-4EB3-BE61-8D616059EE1A}" type="presParOf" srcId="{B0033009-1E2A-4428-BE5A-2E4061B944F4}" destId="{1CB2858F-B0BF-4215-8A21-81248E19ED95}" srcOrd="0" destOrd="0" presId="urn:microsoft.com/office/officeart/2005/8/layout/hList1"/>
    <dgm:cxn modelId="{F6F9423E-EEDA-4279-BC30-4BD1D35DE491}" type="presParOf" srcId="{B0033009-1E2A-4428-BE5A-2E4061B944F4}" destId="{739E9558-6C08-441A-9A29-824E3E2C264A}" srcOrd="1" destOrd="0" presId="urn:microsoft.com/office/officeart/2005/8/layout/hList1"/>
    <dgm:cxn modelId="{179741A2-62D4-4AC3-902C-5453521F4E34}" type="presParOf" srcId="{2BB2A91C-4B34-45F8-945F-E94A5A68B214}" destId="{35FA96C9-8525-414D-9742-8E76D9BCCA58}" srcOrd="3" destOrd="0" presId="urn:microsoft.com/office/officeart/2005/8/layout/hList1"/>
    <dgm:cxn modelId="{A987C69D-A843-470A-BE35-56CE62D9D083}" type="presParOf" srcId="{2BB2A91C-4B34-45F8-945F-E94A5A68B214}" destId="{7D0B1FA1-6F22-4F8A-A879-1D98C2E63873}" srcOrd="4" destOrd="0" presId="urn:microsoft.com/office/officeart/2005/8/layout/hList1"/>
    <dgm:cxn modelId="{707ADF24-112E-4323-A43D-34CF2489AC84}" type="presParOf" srcId="{7D0B1FA1-6F22-4F8A-A879-1D98C2E63873}" destId="{46A022E2-7C76-490C-936E-D2D3551D53C2}" srcOrd="0" destOrd="0" presId="urn:microsoft.com/office/officeart/2005/8/layout/hList1"/>
    <dgm:cxn modelId="{A79258B6-B79B-4EDB-8CE3-4A2C2D2A4FA0}" type="presParOf" srcId="{7D0B1FA1-6F22-4F8A-A879-1D98C2E63873}" destId="{1E18AC8F-A624-43A9-8FAB-E95164618755}" srcOrd="1" destOrd="0" presId="urn:microsoft.com/office/officeart/2005/8/layout/hList1"/>
    <dgm:cxn modelId="{216BE8B6-D7A9-460A-A8E6-D1CBEB093B0E}" type="presParOf" srcId="{2BB2A91C-4B34-45F8-945F-E94A5A68B214}" destId="{1993EB45-06A9-452D-83CF-0FEA9E34D17A}" srcOrd="5" destOrd="0" presId="urn:microsoft.com/office/officeart/2005/8/layout/hList1"/>
    <dgm:cxn modelId="{37B9E1F4-0BF5-4319-BB90-E1D41BEC8AD0}" type="presParOf" srcId="{2BB2A91C-4B34-45F8-945F-E94A5A68B214}" destId="{51928AB0-3FEE-4D48-8EF1-BC17BFF0BA7A}" srcOrd="6" destOrd="0" presId="urn:microsoft.com/office/officeart/2005/8/layout/hList1"/>
    <dgm:cxn modelId="{9B89D009-E12E-4B85-9BA5-7035470175F4}" type="presParOf" srcId="{51928AB0-3FEE-4D48-8EF1-BC17BFF0BA7A}" destId="{43E939AB-0A0F-4F43-A848-4113FBB8F124}" srcOrd="0" destOrd="0" presId="urn:microsoft.com/office/officeart/2005/8/layout/hList1"/>
    <dgm:cxn modelId="{FCA4D43B-651A-4237-A518-33439151A118}" type="presParOf" srcId="{51928AB0-3FEE-4D48-8EF1-BC17BFF0BA7A}" destId="{CA1A3000-C371-4606-87F8-8B129AB695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DE2E60-8E91-49C0-8CA1-27D87822A9D6}" type="doc">
      <dgm:prSet loTypeId="urn:microsoft.com/office/officeart/2008/layout/PictureStrip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F0AE11C-DBAF-4061-9FD3-C382C4AAF59C}">
      <dgm:prSet custT="1"/>
      <dgm:spPr/>
      <dgm:t>
        <a:bodyPr/>
        <a:lstStyle/>
        <a:p>
          <a:pPr rtl="0"/>
          <a:r>
            <a:rPr lang="ru-RU" sz="2300" baseline="0" dirty="0" smtClean="0"/>
            <a:t>институт президентства</a:t>
          </a:r>
          <a:endParaRPr lang="ru-RU" sz="2300" baseline="0" dirty="0"/>
        </a:p>
      </dgm:t>
    </dgm:pt>
    <dgm:pt modelId="{23E976B2-DB06-40B0-95B1-B6ACE3939634}" type="parTrans" cxnId="{4ACA4E2C-1DE5-45E2-ACD8-9E52044FFECB}">
      <dgm:prSet/>
      <dgm:spPr/>
      <dgm:t>
        <a:bodyPr/>
        <a:lstStyle/>
        <a:p>
          <a:endParaRPr lang="ru-RU"/>
        </a:p>
      </dgm:t>
    </dgm:pt>
    <dgm:pt modelId="{67E3F575-346F-4611-B545-D30F962DDEAF}" type="sibTrans" cxnId="{4ACA4E2C-1DE5-45E2-ACD8-9E52044FFECB}">
      <dgm:prSet/>
      <dgm:spPr/>
      <dgm:t>
        <a:bodyPr/>
        <a:lstStyle/>
        <a:p>
          <a:endParaRPr lang="ru-RU"/>
        </a:p>
      </dgm:t>
    </dgm:pt>
    <dgm:pt modelId="{B06EFA97-C619-4C1E-B711-2FE275669451}">
      <dgm:prSet custT="1"/>
      <dgm:spPr/>
      <dgm:t>
        <a:bodyPr/>
        <a:lstStyle/>
        <a:p>
          <a:pPr rtl="0"/>
          <a:r>
            <a:rPr lang="ru-RU" sz="2000" baseline="0" dirty="0" smtClean="0"/>
            <a:t>институт парламентаризма (Государственная Дума и Совет Федерации)</a:t>
          </a:r>
          <a:endParaRPr lang="ru-RU" sz="2000" baseline="0" dirty="0"/>
        </a:p>
      </dgm:t>
    </dgm:pt>
    <dgm:pt modelId="{B679A96C-A316-47E8-A8C4-48DC6D9F0FDE}" type="parTrans" cxnId="{14DFFD40-3583-428B-93E8-3E2F0432BA73}">
      <dgm:prSet/>
      <dgm:spPr/>
      <dgm:t>
        <a:bodyPr/>
        <a:lstStyle/>
        <a:p>
          <a:endParaRPr lang="ru-RU"/>
        </a:p>
      </dgm:t>
    </dgm:pt>
    <dgm:pt modelId="{CE69ED40-E122-4437-9F71-83BDC89B4187}" type="sibTrans" cxnId="{14DFFD40-3583-428B-93E8-3E2F0432BA73}">
      <dgm:prSet/>
      <dgm:spPr/>
      <dgm:t>
        <a:bodyPr/>
        <a:lstStyle/>
        <a:p>
          <a:endParaRPr lang="ru-RU"/>
        </a:p>
      </dgm:t>
    </dgm:pt>
    <dgm:pt modelId="{C59DD5E3-CD24-4CE1-8745-79EB68A1C17B}">
      <dgm:prSet custT="1"/>
      <dgm:spPr/>
      <dgm:t>
        <a:bodyPr/>
        <a:lstStyle/>
        <a:p>
          <a:pPr rtl="0"/>
          <a:r>
            <a:rPr lang="ru-RU" sz="2100" baseline="0" dirty="0" smtClean="0"/>
            <a:t>институт исполнительной власти (Правительство)</a:t>
          </a:r>
          <a:endParaRPr lang="ru-RU" sz="2100" baseline="0" dirty="0"/>
        </a:p>
      </dgm:t>
    </dgm:pt>
    <dgm:pt modelId="{ADD4BC63-614C-44A0-8EAD-6AD10D5E5F2E}" type="parTrans" cxnId="{53DE0745-0B43-46F1-8D63-D91BE4338599}">
      <dgm:prSet/>
      <dgm:spPr/>
      <dgm:t>
        <a:bodyPr/>
        <a:lstStyle/>
        <a:p>
          <a:endParaRPr lang="ru-RU"/>
        </a:p>
      </dgm:t>
    </dgm:pt>
    <dgm:pt modelId="{4A6D4593-1170-4B38-9B64-24B9FBA8C57E}" type="sibTrans" cxnId="{53DE0745-0B43-46F1-8D63-D91BE4338599}">
      <dgm:prSet/>
      <dgm:spPr/>
      <dgm:t>
        <a:bodyPr/>
        <a:lstStyle/>
        <a:p>
          <a:endParaRPr lang="ru-RU"/>
        </a:p>
      </dgm:t>
    </dgm:pt>
    <dgm:pt modelId="{7DCD997A-7A3A-49C9-8664-68A926F36959}">
      <dgm:prSet custT="1"/>
      <dgm:spPr/>
      <dgm:t>
        <a:bodyPr/>
        <a:lstStyle/>
        <a:p>
          <a:pPr rtl="0"/>
          <a:r>
            <a:rPr lang="ru-RU" sz="2300" baseline="0" dirty="0" smtClean="0"/>
            <a:t>институт политических партий</a:t>
          </a:r>
          <a:endParaRPr lang="ru-RU" sz="2300" baseline="0" dirty="0"/>
        </a:p>
      </dgm:t>
    </dgm:pt>
    <dgm:pt modelId="{778AF212-6656-493C-873F-65A97BE57392}" type="parTrans" cxnId="{8378F1CF-7880-44A3-BAFE-25969393B728}">
      <dgm:prSet/>
      <dgm:spPr/>
      <dgm:t>
        <a:bodyPr/>
        <a:lstStyle/>
        <a:p>
          <a:endParaRPr lang="ru-RU"/>
        </a:p>
      </dgm:t>
    </dgm:pt>
    <dgm:pt modelId="{02ECE8E4-8B26-40CB-B4E6-8492755C3A15}" type="sibTrans" cxnId="{8378F1CF-7880-44A3-BAFE-25969393B728}">
      <dgm:prSet/>
      <dgm:spPr/>
      <dgm:t>
        <a:bodyPr/>
        <a:lstStyle/>
        <a:p>
          <a:endParaRPr lang="ru-RU"/>
        </a:p>
      </dgm:t>
    </dgm:pt>
    <dgm:pt modelId="{CD31AF4C-B0EE-47AB-AAE1-C158DA437E84}">
      <dgm:prSet custT="1"/>
      <dgm:spPr/>
      <dgm:t>
        <a:bodyPr/>
        <a:lstStyle/>
        <a:p>
          <a:pPr rtl="0"/>
          <a:r>
            <a:rPr lang="ru-RU" sz="2300" baseline="0" dirty="0" smtClean="0"/>
            <a:t>институты гражданского общества</a:t>
          </a:r>
          <a:endParaRPr lang="ru-RU" sz="2300" baseline="0" dirty="0"/>
        </a:p>
      </dgm:t>
    </dgm:pt>
    <dgm:pt modelId="{46A80516-DDBE-4265-BAA7-57E3FDC6AC73}" type="parTrans" cxnId="{C199E8C5-C3EA-4909-812C-8649C5927879}">
      <dgm:prSet/>
      <dgm:spPr/>
      <dgm:t>
        <a:bodyPr/>
        <a:lstStyle/>
        <a:p>
          <a:endParaRPr lang="ru-RU"/>
        </a:p>
      </dgm:t>
    </dgm:pt>
    <dgm:pt modelId="{5D4D21B1-9140-4336-A54D-14AC94303F13}" type="sibTrans" cxnId="{C199E8C5-C3EA-4909-812C-8649C5927879}">
      <dgm:prSet/>
      <dgm:spPr/>
      <dgm:t>
        <a:bodyPr/>
        <a:lstStyle/>
        <a:p>
          <a:endParaRPr lang="ru-RU"/>
        </a:p>
      </dgm:t>
    </dgm:pt>
    <dgm:pt modelId="{262551D7-270B-4ED6-B7FF-47A3B9DF7973}">
      <dgm:prSet custT="1"/>
      <dgm:spPr/>
      <dgm:t>
        <a:bodyPr/>
        <a:lstStyle/>
        <a:p>
          <a:pPr rtl="0"/>
          <a:r>
            <a:rPr lang="ru-RU" sz="2300" baseline="0" dirty="0" smtClean="0"/>
            <a:t>институт федерализма</a:t>
          </a:r>
          <a:endParaRPr lang="ru-RU" sz="2300" baseline="0" dirty="0"/>
        </a:p>
      </dgm:t>
    </dgm:pt>
    <dgm:pt modelId="{96B470F8-A731-4AE6-924C-7E4E6DD98767}" type="parTrans" cxnId="{16248C2A-D7B3-4304-891B-E9075DC1759F}">
      <dgm:prSet/>
      <dgm:spPr/>
      <dgm:t>
        <a:bodyPr/>
        <a:lstStyle/>
        <a:p>
          <a:endParaRPr lang="ru-RU"/>
        </a:p>
      </dgm:t>
    </dgm:pt>
    <dgm:pt modelId="{52747397-0A1F-4346-B878-A6F0C4836310}" type="sibTrans" cxnId="{16248C2A-D7B3-4304-891B-E9075DC1759F}">
      <dgm:prSet/>
      <dgm:spPr/>
      <dgm:t>
        <a:bodyPr/>
        <a:lstStyle/>
        <a:p>
          <a:endParaRPr lang="ru-RU"/>
        </a:p>
      </dgm:t>
    </dgm:pt>
    <dgm:pt modelId="{B98DFA57-1779-40CA-B3B5-F9AF89DB1929}">
      <dgm:prSet custT="1"/>
      <dgm:spPr/>
      <dgm:t>
        <a:bodyPr/>
        <a:lstStyle/>
        <a:p>
          <a:pPr rtl="0"/>
          <a:r>
            <a:rPr lang="ru-RU" sz="2300" baseline="0" dirty="0" smtClean="0"/>
            <a:t>институт местного самоуправления</a:t>
          </a:r>
          <a:endParaRPr lang="ru-RU" sz="2300" baseline="0" dirty="0"/>
        </a:p>
      </dgm:t>
    </dgm:pt>
    <dgm:pt modelId="{934629E1-B6A2-42DD-BEA2-D6FC392E52C6}" type="parTrans" cxnId="{E1ED6B38-9964-4C66-95C5-BABC2508329A}">
      <dgm:prSet/>
      <dgm:spPr/>
      <dgm:t>
        <a:bodyPr/>
        <a:lstStyle/>
        <a:p>
          <a:endParaRPr lang="ru-RU"/>
        </a:p>
      </dgm:t>
    </dgm:pt>
    <dgm:pt modelId="{AA65DB88-64DA-4205-B20E-56C1DA85C2C1}" type="sibTrans" cxnId="{E1ED6B38-9964-4C66-95C5-BABC2508329A}">
      <dgm:prSet/>
      <dgm:spPr/>
      <dgm:t>
        <a:bodyPr/>
        <a:lstStyle/>
        <a:p>
          <a:endParaRPr lang="ru-RU"/>
        </a:p>
      </dgm:t>
    </dgm:pt>
    <dgm:pt modelId="{5F42977F-0DE4-440C-857A-A01F3B6ABBB8}" type="pres">
      <dgm:prSet presAssocID="{31DE2E60-8E91-49C0-8CA1-27D87822A9D6}" presName="Name0" presStyleCnt="0">
        <dgm:presLayoutVars>
          <dgm:dir/>
          <dgm:resizeHandles val="exact"/>
        </dgm:presLayoutVars>
      </dgm:prSet>
      <dgm:spPr/>
    </dgm:pt>
    <dgm:pt modelId="{9875B5A6-4B72-4542-814D-0895CC48E4A8}" type="pres">
      <dgm:prSet presAssocID="{9F0AE11C-DBAF-4061-9FD3-C382C4AAF59C}" presName="composite" presStyleCnt="0"/>
      <dgm:spPr/>
    </dgm:pt>
    <dgm:pt modelId="{5E2481C7-8840-4875-8583-1E7A4CE65027}" type="pres">
      <dgm:prSet presAssocID="{9F0AE11C-DBAF-4061-9FD3-C382C4AAF59C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691B5-4D9F-4EAA-95AD-4EF4B74FA80A}" type="pres">
      <dgm:prSet presAssocID="{9F0AE11C-DBAF-4061-9FD3-C382C4AAF59C}" presName="rect2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chemeClr val="accent1"/>
          </a:solidFill>
        </a:ln>
      </dgm:spPr>
    </dgm:pt>
    <dgm:pt modelId="{53D958D4-899C-46E0-A8DA-C900505A3FBC}" type="pres">
      <dgm:prSet presAssocID="{67E3F575-346F-4611-B545-D30F962DDEAF}" presName="sibTrans" presStyleCnt="0"/>
      <dgm:spPr/>
    </dgm:pt>
    <dgm:pt modelId="{6F3C73B6-9D8A-4B8A-8021-9C76F296E2A3}" type="pres">
      <dgm:prSet presAssocID="{B06EFA97-C619-4C1E-B711-2FE275669451}" presName="composite" presStyleCnt="0"/>
      <dgm:spPr/>
    </dgm:pt>
    <dgm:pt modelId="{F8391BC9-01A3-428D-AB56-83CD531B8C51}" type="pres">
      <dgm:prSet presAssocID="{B06EFA97-C619-4C1E-B711-2FE275669451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15C01-1ECB-4081-8B53-3C14847C3893}" type="pres">
      <dgm:prSet presAssocID="{B06EFA97-C619-4C1E-B711-2FE275669451}" presName="rect2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</dgm:pt>
    <dgm:pt modelId="{49B3D5C2-0654-4A7B-845E-7553C359D021}" type="pres">
      <dgm:prSet presAssocID="{CE69ED40-E122-4437-9F71-83BDC89B4187}" presName="sibTrans" presStyleCnt="0"/>
      <dgm:spPr/>
    </dgm:pt>
    <dgm:pt modelId="{A4572C0C-1B1F-4B11-BF80-0D5CA8E73526}" type="pres">
      <dgm:prSet presAssocID="{C59DD5E3-CD24-4CE1-8745-79EB68A1C17B}" presName="composite" presStyleCnt="0"/>
      <dgm:spPr/>
    </dgm:pt>
    <dgm:pt modelId="{47351D51-0408-4D1F-8AE3-A0D5119B1C76}" type="pres">
      <dgm:prSet presAssocID="{C59DD5E3-CD24-4CE1-8745-79EB68A1C17B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D0240-6224-4C3C-8EA0-8D42DCEDF1D2}" type="pres">
      <dgm:prSet presAssocID="{C59DD5E3-CD24-4CE1-8745-79EB68A1C17B}" presName="rect2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/>
          </a:solidFill>
        </a:ln>
      </dgm:spPr>
    </dgm:pt>
    <dgm:pt modelId="{0BB744ED-38D1-4136-AEFC-239B4E954856}" type="pres">
      <dgm:prSet presAssocID="{4A6D4593-1170-4B38-9B64-24B9FBA8C57E}" presName="sibTrans" presStyleCnt="0"/>
      <dgm:spPr/>
    </dgm:pt>
    <dgm:pt modelId="{CF8D6C7D-3CD6-4FAB-8B27-ADF5A8A8015B}" type="pres">
      <dgm:prSet presAssocID="{7DCD997A-7A3A-49C9-8664-68A926F36959}" presName="composite" presStyleCnt="0"/>
      <dgm:spPr/>
    </dgm:pt>
    <dgm:pt modelId="{AB42DC92-42E2-4AAB-B380-6FE09886710E}" type="pres">
      <dgm:prSet presAssocID="{7DCD997A-7A3A-49C9-8664-68A926F36959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D390C-4667-42D9-87ED-3CC859940B80}" type="pres">
      <dgm:prSet presAssocID="{7DCD997A-7A3A-49C9-8664-68A926F36959}" presName="rect2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1"/>
          </a:solidFill>
        </a:ln>
      </dgm:spPr>
    </dgm:pt>
    <dgm:pt modelId="{3FBACD8E-84A4-4536-819C-AC8478B77FB9}" type="pres">
      <dgm:prSet presAssocID="{02ECE8E4-8B26-40CB-B4E6-8492755C3A15}" presName="sibTrans" presStyleCnt="0"/>
      <dgm:spPr/>
    </dgm:pt>
    <dgm:pt modelId="{DDF8843F-F81B-44E9-A0ED-97DA707CF100}" type="pres">
      <dgm:prSet presAssocID="{CD31AF4C-B0EE-47AB-AAE1-C158DA437E84}" presName="composite" presStyleCnt="0"/>
      <dgm:spPr/>
    </dgm:pt>
    <dgm:pt modelId="{C0CF3F30-C1E7-4B37-BA98-B735902B953B}" type="pres">
      <dgm:prSet presAssocID="{CD31AF4C-B0EE-47AB-AAE1-C158DA437E84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3B37C-22BD-4825-9B3B-7CE23373DF1E}" type="pres">
      <dgm:prSet presAssocID="{CD31AF4C-B0EE-47AB-AAE1-C158DA437E84}" presName="rect2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1"/>
          </a:solidFill>
        </a:ln>
      </dgm:spPr>
    </dgm:pt>
    <dgm:pt modelId="{908C3712-E328-44B4-9B8D-3495EEE2AC44}" type="pres">
      <dgm:prSet presAssocID="{5D4D21B1-9140-4336-A54D-14AC94303F13}" presName="sibTrans" presStyleCnt="0"/>
      <dgm:spPr/>
    </dgm:pt>
    <dgm:pt modelId="{86DE93C5-1E52-4278-8D97-39BA85FE0267}" type="pres">
      <dgm:prSet presAssocID="{262551D7-270B-4ED6-B7FF-47A3B9DF7973}" presName="composite" presStyleCnt="0"/>
      <dgm:spPr/>
    </dgm:pt>
    <dgm:pt modelId="{1ADDF56F-7F09-49CA-87C1-8A7AA4622A46}" type="pres">
      <dgm:prSet presAssocID="{262551D7-270B-4ED6-B7FF-47A3B9DF7973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8303F-0BC9-4942-80D7-131683051FA3}" type="pres">
      <dgm:prSet presAssocID="{262551D7-270B-4ED6-B7FF-47A3B9DF7973}" presName="rect2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solidFill>
            <a:schemeClr val="accent1"/>
          </a:solidFill>
        </a:ln>
      </dgm:spPr>
    </dgm:pt>
    <dgm:pt modelId="{14B7613D-411D-47D0-BF06-48DB2CA53228}" type="pres">
      <dgm:prSet presAssocID="{52747397-0A1F-4346-B878-A6F0C4836310}" presName="sibTrans" presStyleCnt="0"/>
      <dgm:spPr/>
    </dgm:pt>
    <dgm:pt modelId="{A5BE10F1-F7EA-4EA4-AF95-476A6934CC82}" type="pres">
      <dgm:prSet presAssocID="{B98DFA57-1779-40CA-B3B5-F9AF89DB1929}" presName="composite" presStyleCnt="0"/>
      <dgm:spPr/>
    </dgm:pt>
    <dgm:pt modelId="{70A9CC09-B963-4E5B-9E23-59E713F469CC}" type="pres">
      <dgm:prSet presAssocID="{B98DFA57-1779-40CA-B3B5-F9AF89DB1929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21F90-2E19-43B7-97B5-A90AA13C5873}" type="pres">
      <dgm:prSet presAssocID="{B98DFA57-1779-40CA-B3B5-F9AF89DB1929}" presName="rect2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  <a:ln>
          <a:solidFill>
            <a:schemeClr val="accent1"/>
          </a:solidFill>
        </a:ln>
      </dgm:spPr>
    </dgm:pt>
  </dgm:ptLst>
  <dgm:cxnLst>
    <dgm:cxn modelId="{14DFFD40-3583-428B-93E8-3E2F0432BA73}" srcId="{31DE2E60-8E91-49C0-8CA1-27D87822A9D6}" destId="{B06EFA97-C619-4C1E-B711-2FE275669451}" srcOrd="1" destOrd="0" parTransId="{B679A96C-A316-47E8-A8C4-48DC6D9F0FDE}" sibTransId="{CE69ED40-E122-4437-9F71-83BDC89B4187}"/>
    <dgm:cxn modelId="{C199E8C5-C3EA-4909-812C-8649C5927879}" srcId="{31DE2E60-8E91-49C0-8CA1-27D87822A9D6}" destId="{CD31AF4C-B0EE-47AB-AAE1-C158DA437E84}" srcOrd="4" destOrd="0" parTransId="{46A80516-DDBE-4265-BAA7-57E3FDC6AC73}" sibTransId="{5D4D21B1-9140-4336-A54D-14AC94303F13}"/>
    <dgm:cxn modelId="{4ACA4E2C-1DE5-45E2-ACD8-9E52044FFECB}" srcId="{31DE2E60-8E91-49C0-8CA1-27D87822A9D6}" destId="{9F0AE11C-DBAF-4061-9FD3-C382C4AAF59C}" srcOrd="0" destOrd="0" parTransId="{23E976B2-DB06-40B0-95B1-B6ACE3939634}" sibTransId="{67E3F575-346F-4611-B545-D30F962DDEAF}"/>
    <dgm:cxn modelId="{53DE0745-0B43-46F1-8D63-D91BE4338599}" srcId="{31DE2E60-8E91-49C0-8CA1-27D87822A9D6}" destId="{C59DD5E3-CD24-4CE1-8745-79EB68A1C17B}" srcOrd="2" destOrd="0" parTransId="{ADD4BC63-614C-44A0-8EAD-6AD10D5E5F2E}" sibTransId="{4A6D4593-1170-4B38-9B64-24B9FBA8C57E}"/>
    <dgm:cxn modelId="{0DA705B5-1B80-4707-8E28-B6A759FD880C}" type="presOf" srcId="{9F0AE11C-DBAF-4061-9FD3-C382C4AAF59C}" destId="{5E2481C7-8840-4875-8583-1E7A4CE65027}" srcOrd="0" destOrd="0" presId="urn:microsoft.com/office/officeart/2008/layout/PictureStrips"/>
    <dgm:cxn modelId="{E084DEC6-4E97-44E0-8658-C581017CFFB7}" type="presOf" srcId="{B06EFA97-C619-4C1E-B711-2FE275669451}" destId="{F8391BC9-01A3-428D-AB56-83CD531B8C51}" srcOrd="0" destOrd="0" presId="urn:microsoft.com/office/officeart/2008/layout/PictureStrips"/>
    <dgm:cxn modelId="{550F3C28-DB88-4712-B645-D5857C31D65F}" type="presOf" srcId="{262551D7-270B-4ED6-B7FF-47A3B9DF7973}" destId="{1ADDF56F-7F09-49CA-87C1-8A7AA4622A46}" srcOrd="0" destOrd="0" presId="urn:microsoft.com/office/officeart/2008/layout/PictureStrips"/>
    <dgm:cxn modelId="{3C12F4B0-82E1-4301-B987-7DFE109E1444}" type="presOf" srcId="{C59DD5E3-CD24-4CE1-8745-79EB68A1C17B}" destId="{47351D51-0408-4D1F-8AE3-A0D5119B1C76}" srcOrd="0" destOrd="0" presId="urn:microsoft.com/office/officeart/2008/layout/PictureStrips"/>
    <dgm:cxn modelId="{E1ED6B38-9964-4C66-95C5-BABC2508329A}" srcId="{31DE2E60-8E91-49C0-8CA1-27D87822A9D6}" destId="{B98DFA57-1779-40CA-B3B5-F9AF89DB1929}" srcOrd="6" destOrd="0" parTransId="{934629E1-B6A2-42DD-BEA2-D6FC392E52C6}" sibTransId="{AA65DB88-64DA-4205-B20E-56C1DA85C2C1}"/>
    <dgm:cxn modelId="{8378F1CF-7880-44A3-BAFE-25969393B728}" srcId="{31DE2E60-8E91-49C0-8CA1-27D87822A9D6}" destId="{7DCD997A-7A3A-49C9-8664-68A926F36959}" srcOrd="3" destOrd="0" parTransId="{778AF212-6656-493C-873F-65A97BE57392}" sibTransId="{02ECE8E4-8B26-40CB-B4E6-8492755C3A15}"/>
    <dgm:cxn modelId="{D6D93C31-2EB1-46FF-9CCC-40886FEDD88D}" type="presOf" srcId="{B98DFA57-1779-40CA-B3B5-F9AF89DB1929}" destId="{70A9CC09-B963-4E5B-9E23-59E713F469CC}" srcOrd="0" destOrd="0" presId="urn:microsoft.com/office/officeart/2008/layout/PictureStrips"/>
    <dgm:cxn modelId="{007055C6-5ACA-4A44-9166-46FD46F750F0}" type="presOf" srcId="{7DCD997A-7A3A-49C9-8664-68A926F36959}" destId="{AB42DC92-42E2-4AAB-B380-6FE09886710E}" srcOrd="0" destOrd="0" presId="urn:microsoft.com/office/officeart/2008/layout/PictureStrips"/>
    <dgm:cxn modelId="{0C4EC7D0-D872-48EE-BAAD-7457A8D46119}" type="presOf" srcId="{31DE2E60-8E91-49C0-8CA1-27D87822A9D6}" destId="{5F42977F-0DE4-440C-857A-A01F3B6ABBB8}" srcOrd="0" destOrd="0" presId="urn:microsoft.com/office/officeart/2008/layout/PictureStrips"/>
    <dgm:cxn modelId="{16248C2A-D7B3-4304-891B-E9075DC1759F}" srcId="{31DE2E60-8E91-49C0-8CA1-27D87822A9D6}" destId="{262551D7-270B-4ED6-B7FF-47A3B9DF7973}" srcOrd="5" destOrd="0" parTransId="{96B470F8-A731-4AE6-924C-7E4E6DD98767}" sibTransId="{52747397-0A1F-4346-B878-A6F0C4836310}"/>
    <dgm:cxn modelId="{69721D7B-E4DD-43C2-AA04-E33709797DAB}" type="presOf" srcId="{CD31AF4C-B0EE-47AB-AAE1-C158DA437E84}" destId="{C0CF3F30-C1E7-4B37-BA98-B735902B953B}" srcOrd="0" destOrd="0" presId="urn:microsoft.com/office/officeart/2008/layout/PictureStrips"/>
    <dgm:cxn modelId="{5B47D3C0-F3C4-43BA-80BE-740FB8F8E2D6}" type="presParOf" srcId="{5F42977F-0DE4-440C-857A-A01F3B6ABBB8}" destId="{9875B5A6-4B72-4542-814D-0895CC48E4A8}" srcOrd="0" destOrd="0" presId="urn:microsoft.com/office/officeart/2008/layout/PictureStrips"/>
    <dgm:cxn modelId="{C43581C9-864A-4D88-92CC-D87FAF362005}" type="presParOf" srcId="{9875B5A6-4B72-4542-814D-0895CC48E4A8}" destId="{5E2481C7-8840-4875-8583-1E7A4CE65027}" srcOrd="0" destOrd="0" presId="urn:microsoft.com/office/officeart/2008/layout/PictureStrips"/>
    <dgm:cxn modelId="{1E6435D4-D833-4DBF-A9E0-BF94297BFF7D}" type="presParOf" srcId="{9875B5A6-4B72-4542-814D-0895CC48E4A8}" destId="{054691B5-4D9F-4EAA-95AD-4EF4B74FA80A}" srcOrd="1" destOrd="0" presId="urn:microsoft.com/office/officeart/2008/layout/PictureStrips"/>
    <dgm:cxn modelId="{8D7A169E-D9DE-4DF0-8FCD-00C6D46F1103}" type="presParOf" srcId="{5F42977F-0DE4-440C-857A-A01F3B6ABBB8}" destId="{53D958D4-899C-46E0-A8DA-C900505A3FBC}" srcOrd="1" destOrd="0" presId="urn:microsoft.com/office/officeart/2008/layout/PictureStrips"/>
    <dgm:cxn modelId="{B3CEE79C-8257-4023-A568-E6436C7ED7F2}" type="presParOf" srcId="{5F42977F-0DE4-440C-857A-A01F3B6ABBB8}" destId="{6F3C73B6-9D8A-4B8A-8021-9C76F296E2A3}" srcOrd="2" destOrd="0" presId="urn:microsoft.com/office/officeart/2008/layout/PictureStrips"/>
    <dgm:cxn modelId="{B4D729B6-872E-4E61-A4B8-8D377D9C03C3}" type="presParOf" srcId="{6F3C73B6-9D8A-4B8A-8021-9C76F296E2A3}" destId="{F8391BC9-01A3-428D-AB56-83CD531B8C51}" srcOrd="0" destOrd="0" presId="urn:microsoft.com/office/officeart/2008/layout/PictureStrips"/>
    <dgm:cxn modelId="{C4F6362D-9F50-49A8-A7EA-7B1D4CED5F60}" type="presParOf" srcId="{6F3C73B6-9D8A-4B8A-8021-9C76F296E2A3}" destId="{FD615C01-1ECB-4081-8B53-3C14847C3893}" srcOrd="1" destOrd="0" presId="urn:microsoft.com/office/officeart/2008/layout/PictureStrips"/>
    <dgm:cxn modelId="{4A0FA916-6BC2-40F6-B55A-53E673A15340}" type="presParOf" srcId="{5F42977F-0DE4-440C-857A-A01F3B6ABBB8}" destId="{49B3D5C2-0654-4A7B-845E-7553C359D021}" srcOrd="3" destOrd="0" presId="urn:microsoft.com/office/officeart/2008/layout/PictureStrips"/>
    <dgm:cxn modelId="{468B8AE7-2D22-48A4-BF9F-4AB81DEC824E}" type="presParOf" srcId="{5F42977F-0DE4-440C-857A-A01F3B6ABBB8}" destId="{A4572C0C-1B1F-4B11-BF80-0D5CA8E73526}" srcOrd="4" destOrd="0" presId="urn:microsoft.com/office/officeart/2008/layout/PictureStrips"/>
    <dgm:cxn modelId="{8716A4F0-13EB-4D76-8B98-E3EB2484C295}" type="presParOf" srcId="{A4572C0C-1B1F-4B11-BF80-0D5CA8E73526}" destId="{47351D51-0408-4D1F-8AE3-A0D5119B1C76}" srcOrd="0" destOrd="0" presId="urn:microsoft.com/office/officeart/2008/layout/PictureStrips"/>
    <dgm:cxn modelId="{15214145-1A14-476B-B3B4-A0A57D46309C}" type="presParOf" srcId="{A4572C0C-1B1F-4B11-BF80-0D5CA8E73526}" destId="{209D0240-6224-4C3C-8EA0-8D42DCEDF1D2}" srcOrd="1" destOrd="0" presId="urn:microsoft.com/office/officeart/2008/layout/PictureStrips"/>
    <dgm:cxn modelId="{4C89DD9D-A2F0-4817-B0F9-B425A7D13C12}" type="presParOf" srcId="{5F42977F-0DE4-440C-857A-A01F3B6ABBB8}" destId="{0BB744ED-38D1-4136-AEFC-239B4E954856}" srcOrd="5" destOrd="0" presId="urn:microsoft.com/office/officeart/2008/layout/PictureStrips"/>
    <dgm:cxn modelId="{2F7FCC88-FF77-4DA0-9DFC-48B109F1D9C6}" type="presParOf" srcId="{5F42977F-0DE4-440C-857A-A01F3B6ABBB8}" destId="{CF8D6C7D-3CD6-4FAB-8B27-ADF5A8A8015B}" srcOrd="6" destOrd="0" presId="urn:microsoft.com/office/officeart/2008/layout/PictureStrips"/>
    <dgm:cxn modelId="{2449EABB-8CD9-4BF6-A01F-723F0B844D90}" type="presParOf" srcId="{CF8D6C7D-3CD6-4FAB-8B27-ADF5A8A8015B}" destId="{AB42DC92-42E2-4AAB-B380-6FE09886710E}" srcOrd="0" destOrd="0" presId="urn:microsoft.com/office/officeart/2008/layout/PictureStrips"/>
    <dgm:cxn modelId="{8043E6D0-FF03-4BC5-95EC-4A97AAA25C85}" type="presParOf" srcId="{CF8D6C7D-3CD6-4FAB-8B27-ADF5A8A8015B}" destId="{574D390C-4667-42D9-87ED-3CC859940B80}" srcOrd="1" destOrd="0" presId="urn:microsoft.com/office/officeart/2008/layout/PictureStrips"/>
    <dgm:cxn modelId="{9C190DF9-3D51-4016-899A-9392E123B461}" type="presParOf" srcId="{5F42977F-0DE4-440C-857A-A01F3B6ABBB8}" destId="{3FBACD8E-84A4-4536-819C-AC8478B77FB9}" srcOrd="7" destOrd="0" presId="urn:microsoft.com/office/officeart/2008/layout/PictureStrips"/>
    <dgm:cxn modelId="{11753064-8B1C-4F8D-8D2C-FB7C6CA153FA}" type="presParOf" srcId="{5F42977F-0DE4-440C-857A-A01F3B6ABBB8}" destId="{DDF8843F-F81B-44E9-A0ED-97DA707CF100}" srcOrd="8" destOrd="0" presId="urn:microsoft.com/office/officeart/2008/layout/PictureStrips"/>
    <dgm:cxn modelId="{02B7D8DB-EC6B-4349-BC02-ECB50B0D11CD}" type="presParOf" srcId="{DDF8843F-F81B-44E9-A0ED-97DA707CF100}" destId="{C0CF3F30-C1E7-4B37-BA98-B735902B953B}" srcOrd="0" destOrd="0" presId="urn:microsoft.com/office/officeart/2008/layout/PictureStrips"/>
    <dgm:cxn modelId="{40A7FE35-F7AB-4369-A943-0798CA56ECA9}" type="presParOf" srcId="{DDF8843F-F81B-44E9-A0ED-97DA707CF100}" destId="{D483B37C-22BD-4825-9B3B-7CE23373DF1E}" srcOrd="1" destOrd="0" presId="urn:microsoft.com/office/officeart/2008/layout/PictureStrips"/>
    <dgm:cxn modelId="{5D44B783-F275-4881-951C-227F4B622385}" type="presParOf" srcId="{5F42977F-0DE4-440C-857A-A01F3B6ABBB8}" destId="{908C3712-E328-44B4-9B8D-3495EEE2AC44}" srcOrd="9" destOrd="0" presId="urn:microsoft.com/office/officeart/2008/layout/PictureStrips"/>
    <dgm:cxn modelId="{813064DC-9A69-489C-9C72-25F49A0BF536}" type="presParOf" srcId="{5F42977F-0DE4-440C-857A-A01F3B6ABBB8}" destId="{86DE93C5-1E52-4278-8D97-39BA85FE0267}" srcOrd="10" destOrd="0" presId="urn:microsoft.com/office/officeart/2008/layout/PictureStrips"/>
    <dgm:cxn modelId="{4E4643C4-E256-4908-8370-268DE5E44099}" type="presParOf" srcId="{86DE93C5-1E52-4278-8D97-39BA85FE0267}" destId="{1ADDF56F-7F09-49CA-87C1-8A7AA4622A46}" srcOrd="0" destOrd="0" presId="urn:microsoft.com/office/officeart/2008/layout/PictureStrips"/>
    <dgm:cxn modelId="{E7F4EA81-326F-45E8-A3A9-867499707AC5}" type="presParOf" srcId="{86DE93C5-1E52-4278-8D97-39BA85FE0267}" destId="{9FF8303F-0BC9-4942-80D7-131683051FA3}" srcOrd="1" destOrd="0" presId="urn:microsoft.com/office/officeart/2008/layout/PictureStrips"/>
    <dgm:cxn modelId="{389C204A-7946-4130-8453-9926948E387A}" type="presParOf" srcId="{5F42977F-0DE4-440C-857A-A01F3B6ABBB8}" destId="{14B7613D-411D-47D0-BF06-48DB2CA53228}" srcOrd="11" destOrd="0" presId="urn:microsoft.com/office/officeart/2008/layout/PictureStrips"/>
    <dgm:cxn modelId="{BEAA3165-1BA4-47D7-B98F-476878CC92F2}" type="presParOf" srcId="{5F42977F-0DE4-440C-857A-A01F3B6ABBB8}" destId="{A5BE10F1-F7EA-4EA4-AF95-476A6934CC82}" srcOrd="12" destOrd="0" presId="urn:microsoft.com/office/officeart/2008/layout/PictureStrips"/>
    <dgm:cxn modelId="{54BD8FFF-AADA-4E49-B2B7-DF1C6933C4D4}" type="presParOf" srcId="{A5BE10F1-F7EA-4EA4-AF95-476A6934CC82}" destId="{70A9CC09-B963-4E5B-9E23-59E713F469CC}" srcOrd="0" destOrd="0" presId="urn:microsoft.com/office/officeart/2008/layout/PictureStrips"/>
    <dgm:cxn modelId="{2D3D5A36-D2BC-4F2B-9DCA-497E9D3ED0D6}" type="presParOf" srcId="{A5BE10F1-F7EA-4EA4-AF95-476A6934CC82}" destId="{18721F90-2E19-43B7-97B5-A90AA13C587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69515-B688-4E4C-BD41-8CFCEA289903}">
      <dsp:nvSpPr>
        <dsp:cNvPr id="0" name=""/>
        <dsp:cNvSpPr/>
      </dsp:nvSpPr>
      <dsp:spPr>
        <a:xfrm>
          <a:off x="4375" y="53563"/>
          <a:ext cx="2631193" cy="1007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Институциональная (организационная) подсистема</a:t>
          </a:r>
          <a:r>
            <a:rPr lang="ru-RU" sz="200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endParaRPr lang="ru-RU" sz="20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5" y="53563"/>
        <a:ext cx="2631193" cy="1007807"/>
      </dsp:txXfrm>
    </dsp:sp>
    <dsp:sp modelId="{D04425CD-D3C8-4B2C-BE6B-1406CB533AAE}">
      <dsp:nvSpPr>
        <dsp:cNvPr id="0" name=""/>
        <dsp:cNvSpPr/>
      </dsp:nvSpPr>
      <dsp:spPr>
        <a:xfrm>
          <a:off x="4375" y="1061370"/>
          <a:ext cx="2631193" cy="340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включает основных участников политической жизни, обладающих властью или борющихся за неё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государство, политические партии, движения</a:t>
          </a:r>
          <a:endParaRPr lang="ru-RU" sz="2000" b="1" kern="1200" dirty="0"/>
        </a:p>
      </dsp:txBody>
      <dsp:txXfrm>
        <a:off x="4375" y="1061370"/>
        <a:ext cx="2631193" cy="3403799"/>
      </dsp:txXfrm>
    </dsp:sp>
    <dsp:sp modelId="{1CB2858F-B0BF-4215-8A21-81248E19ED95}">
      <dsp:nvSpPr>
        <dsp:cNvPr id="0" name=""/>
        <dsp:cNvSpPr/>
      </dsp:nvSpPr>
      <dsp:spPr>
        <a:xfrm>
          <a:off x="3003935" y="53563"/>
          <a:ext cx="2631193" cy="1007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Нормативная подсистема 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3935" y="53563"/>
        <a:ext cx="2631193" cy="1007807"/>
      </dsp:txXfrm>
    </dsp:sp>
    <dsp:sp modelId="{739E9558-6C08-441A-9A29-824E3E2C264A}">
      <dsp:nvSpPr>
        <dsp:cNvPr id="0" name=""/>
        <dsp:cNvSpPr/>
      </dsp:nvSpPr>
      <dsp:spPr>
        <a:xfrm>
          <a:off x="3003935" y="1061370"/>
          <a:ext cx="2631193" cy="340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включает правила, по которым осуществляется политическая деятельность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rPr>
            <a:t>политические, правовые, моральные нормы, обычаи, традиции, законы, принципы</a:t>
          </a:r>
          <a:endParaRPr lang="ru-RU" sz="2000" b="1" kern="1200" dirty="0">
            <a:latin typeface="+mn-lt"/>
          </a:endParaRPr>
        </a:p>
      </dsp:txBody>
      <dsp:txXfrm>
        <a:off x="3003935" y="1061370"/>
        <a:ext cx="2631193" cy="3403799"/>
      </dsp:txXfrm>
    </dsp:sp>
    <dsp:sp modelId="{46A022E2-7C76-490C-936E-D2D3551D53C2}">
      <dsp:nvSpPr>
        <dsp:cNvPr id="0" name=""/>
        <dsp:cNvSpPr/>
      </dsp:nvSpPr>
      <dsp:spPr>
        <a:xfrm>
          <a:off x="6003496" y="53563"/>
          <a:ext cx="2631193" cy="1007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Культурно-идеологическая подсистема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03496" y="53563"/>
        <a:ext cx="2631193" cy="1007807"/>
      </dsp:txXfrm>
    </dsp:sp>
    <dsp:sp modelId="{1E18AC8F-A624-43A9-8FAB-E95164618755}">
      <dsp:nvSpPr>
        <dsp:cNvPr id="0" name=""/>
        <dsp:cNvSpPr/>
      </dsp:nvSpPr>
      <dsp:spPr>
        <a:xfrm>
          <a:off x="6003496" y="1061370"/>
          <a:ext cx="2631193" cy="340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включает </a:t>
          </a:r>
          <a:r>
            <a:rPr lang="ru-RU" sz="2000" b="1" kern="1200" dirty="0" smtClean="0"/>
            <a:t>политическую психологию и идеологию, убеждения, принципы и ценности</a:t>
          </a:r>
          <a:r>
            <a:rPr lang="ru-RU" sz="2000" kern="1200" dirty="0" smtClean="0"/>
            <a:t>, которые транслируют участники политической жизни</a:t>
          </a:r>
          <a:endParaRPr lang="ru-RU" sz="2000" kern="1200" dirty="0"/>
        </a:p>
      </dsp:txBody>
      <dsp:txXfrm>
        <a:off x="6003496" y="1061370"/>
        <a:ext cx="2631193" cy="3403799"/>
      </dsp:txXfrm>
    </dsp:sp>
    <dsp:sp modelId="{43E939AB-0A0F-4F43-A848-4113FBB8F124}">
      <dsp:nvSpPr>
        <dsp:cNvPr id="0" name=""/>
        <dsp:cNvSpPr/>
      </dsp:nvSpPr>
      <dsp:spPr>
        <a:xfrm>
          <a:off x="9003056" y="53563"/>
          <a:ext cx="2631193" cy="1007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Коммуникативная подсистема</a:t>
          </a:r>
          <a:r>
            <a:rPr lang="ru-RU" sz="2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endParaRPr lang="ru-RU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03056" y="53563"/>
        <a:ext cx="2631193" cy="1007807"/>
      </dsp:txXfrm>
    </dsp:sp>
    <dsp:sp modelId="{CA1A3000-C371-4606-87F8-8B129AB695A8}">
      <dsp:nvSpPr>
        <dsp:cNvPr id="0" name=""/>
        <dsp:cNvSpPr/>
      </dsp:nvSpPr>
      <dsp:spPr>
        <a:xfrm>
          <a:off x="9003056" y="1061370"/>
          <a:ext cx="2631193" cy="340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включает </a:t>
          </a:r>
          <a:r>
            <a:rPr lang="ru-RU" sz="2000" b="1" kern="1200" dirty="0" smtClean="0"/>
            <a:t>взаимодействие </a:t>
          </a:r>
          <a:r>
            <a:rPr lang="ru-RU" sz="2000" kern="1200" dirty="0" smtClean="0"/>
            <a:t>участников</a:t>
          </a:r>
          <a:endParaRPr lang="ru-RU" sz="2000" kern="1200" dirty="0"/>
        </a:p>
      </dsp:txBody>
      <dsp:txXfrm>
        <a:off x="9003056" y="1061370"/>
        <a:ext cx="2631193" cy="3403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481C7-8840-4875-8583-1E7A4CE65027}">
      <dsp:nvSpPr>
        <dsp:cNvPr id="0" name=""/>
        <dsp:cNvSpPr/>
      </dsp:nvSpPr>
      <dsp:spPr>
        <a:xfrm>
          <a:off x="277430" y="403286"/>
          <a:ext cx="3723511" cy="11635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143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 smtClean="0"/>
            <a:t>институт президентства</a:t>
          </a:r>
          <a:endParaRPr lang="ru-RU" sz="2300" kern="1200" baseline="0" dirty="0"/>
        </a:p>
      </dsp:txBody>
      <dsp:txXfrm>
        <a:off x="277430" y="403286"/>
        <a:ext cx="3723511" cy="1163597"/>
      </dsp:txXfrm>
    </dsp:sp>
    <dsp:sp modelId="{054691B5-4D9F-4EAA-95AD-4EF4B74FA80A}">
      <dsp:nvSpPr>
        <dsp:cNvPr id="0" name=""/>
        <dsp:cNvSpPr/>
      </dsp:nvSpPr>
      <dsp:spPr>
        <a:xfrm>
          <a:off x="122283" y="235211"/>
          <a:ext cx="814518" cy="1221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91BC9-01A3-428D-AB56-83CD531B8C51}">
      <dsp:nvSpPr>
        <dsp:cNvPr id="0" name=""/>
        <dsp:cNvSpPr/>
      </dsp:nvSpPr>
      <dsp:spPr>
        <a:xfrm>
          <a:off x="4445948" y="403286"/>
          <a:ext cx="3723511" cy="11635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143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/>
            <a:t>институт парламентаризма (Государственная Дума и Совет Федерации)</a:t>
          </a:r>
          <a:endParaRPr lang="ru-RU" sz="2000" kern="1200" baseline="0" dirty="0"/>
        </a:p>
      </dsp:txBody>
      <dsp:txXfrm>
        <a:off x="4445948" y="403286"/>
        <a:ext cx="3723511" cy="1163597"/>
      </dsp:txXfrm>
    </dsp:sp>
    <dsp:sp modelId="{FD615C01-1ECB-4081-8B53-3C14847C3893}">
      <dsp:nvSpPr>
        <dsp:cNvPr id="0" name=""/>
        <dsp:cNvSpPr/>
      </dsp:nvSpPr>
      <dsp:spPr>
        <a:xfrm>
          <a:off x="4290802" y="235211"/>
          <a:ext cx="814518" cy="122177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51D51-0408-4D1F-8AE3-A0D5119B1C76}">
      <dsp:nvSpPr>
        <dsp:cNvPr id="0" name=""/>
        <dsp:cNvSpPr/>
      </dsp:nvSpPr>
      <dsp:spPr>
        <a:xfrm>
          <a:off x="277430" y="1868126"/>
          <a:ext cx="3723511" cy="11635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143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 smtClean="0"/>
            <a:t>институт исполнительной власти (Правительство)</a:t>
          </a:r>
          <a:endParaRPr lang="ru-RU" sz="2100" kern="1200" baseline="0" dirty="0"/>
        </a:p>
      </dsp:txBody>
      <dsp:txXfrm>
        <a:off x="277430" y="1868126"/>
        <a:ext cx="3723511" cy="1163597"/>
      </dsp:txXfrm>
    </dsp:sp>
    <dsp:sp modelId="{209D0240-6224-4C3C-8EA0-8D42DCEDF1D2}">
      <dsp:nvSpPr>
        <dsp:cNvPr id="0" name=""/>
        <dsp:cNvSpPr/>
      </dsp:nvSpPr>
      <dsp:spPr>
        <a:xfrm>
          <a:off x="122283" y="1700050"/>
          <a:ext cx="814518" cy="122177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2DC92-42E2-4AAB-B380-6FE09886710E}">
      <dsp:nvSpPr>
        <dsp:cNvPr id="0" name=""/>
        <dsp:cNvSpPr/>
      </dsp:nvSpPr>
      <dsp:spPr>
        <a:xfrm>
          <a:off x="4445948" y="1868126"/>
          <a:ext cx="3723511" cy="11635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143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 smtClean="0"/>
            <a:t>институт политических партий</a:t>
          </a:r>
          <a:endParaRPr lang="ru-RU" sz="2300" kern="1200" baseline="0" dirty="0"/>
        </a:p>
      </dsp:txBody>
      <dsp:txXfrm>
        <a:off x="4445948" y="1868126"/>
        <a:ext cx="3723511" cy="1163597"/>
      </dsp:txXfrm>
    </dsp:sp>
    <dsp:sp modelId="{574D390C-4667-42D9-87ED-3CC859940B80}">
      <dsp:nvSpPr>
        <dsp:cNvPr id="0" name=""/>
        <dsp:cNvSpPr/>
      </dsp:nvSpPr>
      <dsp:spPr>
        <a:xfrm>
          <a:off x="4290802" y="1700050"/>
          <a:ext cx="814518" cy="122177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F3F30-C1E7-4B37-BA98-B735902B953B}">
      <dsp:nvSpPr>
        <dsp:cNvPr id="0" name=""/>
        <dsp:cNvSpPr/>
      </dsp:nvSpPr>
      <dsp:spPr>
        <a:xfrm>
          <a:off x="277430" y="3332965"/>
          <a:ext cx="3723511" cy="11635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143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 smtClean="0"/>
            <a:t>институты гражданского общества</a:t>
          </a:r>
          <a:endParaRPr lang="ru-RU" sz="2300" kern="1200" baseline="0" dirty="0"/>
        </a:p>
      </dsp:txBody>
      <dsp:txXfrm>
        <a:off x="277430" y="3332965"/>
        <a:ext cx="3723511" cy="1163597"/>
      </dsp:txXfrm>
    </dsp:sp>
    <dsp:sp modelId="{D483B37C-22BD-4825-9B3B-7CE23373DF1E}">
      <dsp:nvSpPr>
        <dsp:cNvPr id="0" name=""/>
        <dsp:cNvSpPr/>
      </dsp:nvSpPr>
      <dsp:spPr>
        <a:xfrm>
          <a:off x="122283" y="3164890"/>
          <a:ext cx="814518" cy="122177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DF56F-7F09-49CA-87C1-8A7AA4622A46}">
      <dsp:nvSpPr>
        <dsp:cNvPr id="0" name=""/>
        <dsp:cNvSpPr/>
      </dsp:nvSpPr>
      <dsp:spPr>
        <a:xfrm>
          <a:off x="4445948" y="3332965"/>
          <a:ext cx="3723511" cy="11635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143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 smtClean="0"/>
            <a:t>институт федерализма</a:t>
          </a:r>
          <a:endParaRPr lang="ru-RU" sz="2300" kern="1200" baseline="0" dirty="0"/>
        </a:p>
      </dsp:txBody>
      <dsp:txXfrm>
        <a:off x="4445948" y="3332965"/>
        <a:ext cx="3723511" cy="1163597"/>
      </dsp:txXfrm>
    </dsp:sp>
    <dsp:sp modelId="{9FF8303F-0BC9-4942-80D7-131683051FA3}">
      <dsp:nvSpPr>
        <dsp:cNvPr id="0" name=""/>
        <dsp:cNvSpPr/>
      </dsp:nvSpPr>
      <dsp:spPr>
        <a:xfrm>
          <a:off x="4290802" y="3164890"/>
          <a:ext cx="814518" cy="122177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9CC09-B963-4E5B-9E23-59E713F469CC}">
      <dsp:nvSpPr>
        <dsp:cNvPr id="0" name=""/>
        <dsp:cNvSpPr/>
      </dsp:nvSpPr>
      <dsp:spPr>
        <a:xfrm>
          <a:off x="2361689" y="4797805"/>
          <a:ext cx="3723511" cy="11635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143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baseline="0" dirty="0" smtClean="0"/>
            <a:t>институт местного самоуправления</a:t>
          </a:r>
          <a:endParaRPr lang="ru-RU" sz="2300" kern="1200" baseline="0" dirty="0"/>
        </a:p>
      </dsp:txBody>
      <dsp:txXfrm>
        <a:off x="2361689" y="4797805"/>
        <a:ext cx="3723511" cy="1163597"/>
      </dsp:txXfrm>
    </dsp:sp>
    <dsp:sp modelId="{18721F90-2E19-43B7-97B5-A90AA13C5873}">
      <dsp:nvSpPr>
        <dsp:cNvPr id="0" name=""/>
        <dsp:cNvSpPr/>
      </dsp:nvSpPr>
      <dsp:spPr>
        <a:xfrm>
          <a:off x="2206543" y="4629730"/>
          <a:ext cx="814518" cy="1221777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1134" y="1298448"/>
            <a:ext cx="7523914" cy="3255264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ПОЛИТИЧЕСКАЯ СИСТЕМА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348069" y="964790"/>
            <a:ext cx="2618912" cy="1891023"/>
            <a:chOff x="4385508" y="2092673"/>
            <a:chExt cx="3093245" cy="2112923"/>
          </a:xfrm>
        </p:grpSpPr>
        <p:pic>
          <p:nvPicPr>
            <p:cNvPr id="5" name="Picture 10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65"/>
            <a:stretch/>
          </p:blipFill>
          <p:spPr bwMode="auto">
            <a:xfrm>
              <a:off x="4495429" y="2092673"/>
              <a:ext cx="2983324" cy="121440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431"/>
            <a:stretch/>
          </p:blipFill>
          <p:spPr bwMode="auto">
            <a:xfrm>
              <a:off x="4385508" y="3307080"/>
              <a:ext cx="2983324" cy="89851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Картинки по запросу Единая россия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440" y="3222682"/>
            <a:ext cx="689905" cy="87515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Картинки по запросу кпрф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866" y="3287451"/>
            <a:ext cx="748601" cy="84615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артинки по запросу ЛДПР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892" y="3387988"/>
            <a:ext cx="626122" cy="74562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50" y="4464708"/>
            <a:ext cx="940990" cy="940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24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596" y="351966"/>
            <a:ext cx="1163862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ПОЛИТИЧЕСКАЯ СИСТЕМА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 — это совокупность политических институтов и норм, взаимодействующих между собой с целью осуществления политической власти и управления обществом.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0243182"/>
              </p:ext>
            </p:extLst>
          </p:nvPr>
        </p:nvGraphicFramePr>
        <p:xfrm>
          <a:off x="319596" y="1953088"/>
          <a:ext cx="11638625" cy="451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0315" y="4212455"/>
            <a:ext cx="2054611" cy="20546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526" y="4212455"/>
            <a:ext cx="1167047" cy="11670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548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0576" y="135358"/>
            <a:ext cx="102790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ФУНКЦИИ ПОЛИТИЧЕСКОЙ СИСТЕМЫ</a:t>
            </a:r>
            <a:endParaRPr lang="ru-RU" sz="4400" b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294" y="1301798"/>
            <a:ext cx="11200011" cy="489364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целей и направлений развития общества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выработка политического курса;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авторитетное распределение ресурсов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(власть, статусы, престиж);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выявление, формулирование и </a:t>
            </a:r>
            <a:r>
              <a:rPr lang="ru-RU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обоснование интересов больших социальных групп;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политическая социализация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 просвещение;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объединение народа (</a:t>
            </a:r>
            <a:r>
              <a:rPr lang="ru-RU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интеграция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призыв к реализации политических прав (</a:t>
            </a:r>
            <a:r>
              <a:rPr lang="ru-RU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мобилизация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подготовка и </a:t>
            </a:r>
            <a:r>
              <a:rPr lang="ru-RU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отбор политических лидеров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выдвижение идей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 реформировании общества;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общественного мнения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политическая коммуникация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(обеспечение связи между элементами политической системы).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Картинки по запросу коммуникация 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18" y="3212164"/>
            <a:ext cx="1072913" cy="107291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90" y="1399879"/>
            <a:ext cx="1064889" cy="105035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артинки по запросу общение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90" y="4695741"/>
            <a:ext cx="1230064" cy="12300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718" y="209885"/>
            <a:ext cx="1152321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00"/>
                </a:solidFill>
              </a:rPr>
              <a:t>Средство массовой информации (СМИ) </a:t>
            </a:r>
            <a:r>
              <a:rPr lang="ru-RU" sz="2400" dirty="0">
                <a:solidFill>
                  <a:srgbClr val="000000"/>
                </a:solidFill>
              </a:rPr>
              <a:t>— периодическое печатное</a:t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издание, сетевое издание, телеканал, радиоканал, телепрограмма, радиопрограмма, видеопрограмма, кинохроникальная программа, иная форма</a:t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периодического распространения массовой информации под постоянным</a:t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наименованием (названием).</a:t>
            </a:r>
            <a:r>
              <a:rPr lang="ru-RU" sz="2400" dirty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11711"/>
              </p:ext>
            </p:extLst>
          </p:nvPr>
        </p:nvGraphicFramePr>
        <p:xfrm>
          <a:off x="310718" y="2352582"/>
          <a:ext cx="11523216" cy="4225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745"/>
                <a:gridCol w="8246471"/>
              </a:tblGrid>
              <a:tr h="276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ФУНКЦИИ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СУЩНОСТЬ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</a:tr>
              <a:tr h="1142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Информирование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и формирование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общественного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мнения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обеспечивают </a:t>
                      </a:r>
                      <a:r>
                        <a:rPr lang="ru-RU" sz="2000" dirty="0">
                          <a:effectLst/>
                        </a:rPr>
                        <a:t>получение и распространение сведений о наиболее важных для граждан и органов власти событиях, комментирование и оценку фактов общественной жизни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</a:tr>
              <a:tr h="1142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Политическая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социализация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граждан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влияют </a:t>
                      </a:r>
                      <a:r>
                        <a:rPr lang="ru-RU" sz="2000" dirty="0">
                          <a:effectLst/>
                        </a:rPr>
                        <a:t>на восприятие человеком политической и социальной информации уважении закона и прав человека </a:t>
                      </a:r>
                      <a:r>
                        <a:rPr lang="ru-RU" sz="2000" dirty="0" smtClean="0">
                          <a:effectLst/>
                        </a:rPr>
                        <a:t>ценностей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учат </a:t>
                      </a:r>
                      <a:r>
                        <a:rPr lang="ru-RU" sz="2000" dirty="0">
                          <a:effectLst/>
                        </a:rPr>
                        <a:t>граждан мирно разрешать конфликты, не ставя под сомнение общественный консенсус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</a:tr>
              <a:tr h="1301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Критика и контроль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дают </a:t>
                      </a:r>
                      <a:r>
                        <a:rPr lang="ru-RU" sz="2000" dirty="0">
                          <a:effectLst/>
                        </a:rPr>
                        <a:t>не только юридическую, но и моральную оценку тем или иным событиям и </a:t>
                      </a:r>
                      <a:r>
                        <a:rPr lang="ru-RU" sz="2000" dirty="0" smtClean="0">
                          <a:effectLst/>
                        </a:rPr>
                        <a:t>лицам</a:t>
                      </a:r>
                      <a:r>
                        <a:rPr lang="ru-RU" sz="2000" dirty="0">
                          <a:effectLst/>
                        </a:rPr>
                        <a:t/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 smtClean="0">
                          <a:effectLst/>
                        </a:rPr>
                        <a:t>опираются </a:t>
                      </a:r>
                      <a:r>
                        <a:rPr lang="ru-RU" sz="2000" dirty="0">
                          <a:effectLst/>
                        </a:rPr>
                        <a:t>на закон и общественное </a:t>
                      </a:r>
                      <a:r>
                        <a:rPr lang="ru-RU" sz="2000" dirty="0" smtClean="0">
                          <a:effectLst/>
                        </a:rPr>
                        <a:t>мнение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проводят </a:t>
                      </a:r>
                      <a:r>
                        <a:rPr lang="ru-RU" sz="2000" dirty="0">
                          <a:effectLst/>
                        </a:rPr>
                        <a:t>журналистские </a:t>
                      </a:r>
                      <a:r>
                        <a:rPr lang="ru-RU" sz="2000" dirty="0" smtClean="0">
                          <a:effectLst/>
                        </a:rPr>
                        <a:t>расследования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42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718" y="209885"/>
            <a:ext cx="1152321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00"/>
                </a:solidFill>
              </a:rPr>
              <a:t>Средство массовой информации (СМИ) </a:t>
            </a:r>
            <a:r>
              <a:rPr lang="ru-RU" sz="2400" dirty="0">
                <a:solidFill>
                  <a:srgbClr val="000000"/>
                </a:solidFill>
              </a:rPr>
              <a:t>— периодическое печатное</a:t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издание, сетевое издание, телеканал, радиоканал, телепрограмма, радиопрограмма, видеопрограмма, кинохроникальная программа, иная форма</a:t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периодического распространения массовой информации под постоянным</a:t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наименованием (названием).</a:t>
            </a:r>
            <a:r>
              <a:rPr lang="ru-RU" sz="2400" dirty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09339"/>
              </p:ext>
            </p:extLst>
          </p:nvPr>
        </p:nvGraphicFramePr>
        <p:xfrm>
          <a:off x="310718" y="2388093"/>
          <a:ext cx="11523216" cy="3246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745"/>
                <a:gridCol w="8246471"/>
              </a:tblGrid>
              <a:tr h="290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ФУНКЦИИ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СУЩНОСТЬ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</a:tr>
              <a:tr h="1142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Выражение различных</a:t>
                      </a:r>
                      <a:r>
                        <a:rPr lang="ru-RU" sz="2000" dirty="0">
                          <a:effectLst/>
                        </a:rPr>
                        <a:t/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политических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интересов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обеспечивают </a:t>
                      </a:r>
                      <a:r>
                        <a:rPr lang="ru-RU" sz="2000" dirty="0">
                          <a:effectLst/>
                        </a:rPr>
                        <a:t>представителям разных социальных групп возможность публично выражать свою позицию, находить и объединять единомышленников, </a:t>
                      </a:r>
                      <a:r>
                        <a:rPr lang="ru-RU" sz="2000" dirty="0" smtClean="0">
                          <a:effectLst/>
                        </a:rPr>
                        <a:t>представлять </a:t>
                      </a:r>
                      <a:r>
                        <a:rPr lang="ru-RU" sz="2000" dirty="0">
                          <a:effectLst/>
                        </a:rPr>
                        <a:t>в общественном мнении свои интересы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</a:tr>
              <a:tr h="565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Мобилизационная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побуждают </a:t>
                      </a:r>
                      <a:r>
                        <a:rPr lang="ru-RU" sz="2000" dirty="0">
                          <a:effectLst/>
                        </a:rPr>
                        <a:t>людей к определённым политическим </a:t>
                      </a:r>
                      <a:r>
                        <a:rPr lang="ru-RU" sz="2000" dirty="0" smtClean="0">
                          <a:effectLst/>
                        </a:rPr>
                        <a:t>действиям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и </a:t>
                      </a:r>
                      <a:r>
                        <a:rPr lang="ru-RU" sz="2000" dirty="0">
                          <a:effectLst/>
                        </a:rPr>
                        <a:t>вовлекают в политику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</a:tr>
              <a:tr h="853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Инновационная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</a:rPr>
                        <a:t>инициируют </a:t>
                      </a:r>
                      <a:r>
                        <a:rPr lang="ru-RU" sz="2000" dirty="0">
                          <a:effectLst/>
                        </a:rPr>
                        <a:t>политические изменения путём широкой постановки определённых социальных проблем и привлечения к ним внимания государства и общества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0" marR="496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31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8140" y="1"/>
            <a:ext cx="1147572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ТИПЫ ПОЛИТИЧЕСКИХ СИСТЕМ</a:t>
            </a:r>
            <a:endParaRPr kumimoji="0" lang="ru-RU" b="1" i="0" u="none" strike="noStrike" kern="1200" cap="none" spc="30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2627" y="968669"/>
            <a:ext cx="64267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0"/>
                <a:solidFill>
                  <a:srgbClr val="B8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ada"/>
                <a:ea typeface="+mn-ea"/>
                <a:cs typeface="+mn-cs"/>
              </a:rPr>
              <a:t>По характеру политического режима</a:t>
            </a:r>
            <a:endParaRPr kumimoji="0" lang="ru-RU" sz="2800" b="1" i="0" u="none" strike="noStrike" kern="1200" cap="none" spc="0" normalizeH="0" baseline="0" noProof="0" dirty="0">
              <a:ln w="0"/>
              <a:solidFill>
                <a:srgbClr val="B8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cada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8140" y="1570396"/>
            <a:ext cx="5564988" cy="52798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60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ДЕМОКРАТИЧЕСКИЕ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5737" y="1570396"/>
            <a:ext cx="5564988" cy="52798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60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ДИКТАТОРСКИЕ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5737" y="2220726"/>
            <a:ext cx="2736376" cy="52798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АВТОРИТАРНЫЕ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54349" y="2220726"/>
            <a:ext cx="2736376" cy="5279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ТОТАЛИТАРНЫЕ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0385" y="5086317"/>
            <a:ext cx="75312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0"/>
                <a:solidFill>
                  <a:srgbClr val="B8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ada"/>
                <a:ea typeface="+mn-ea"/>
                <a:cs typeface="+mn-cs"/>
              </a:rPr>
              <a:t>По характеру отношений с внешней средой</a:t>
            </a:r>
            <a:endParaRPr kumimoji="0" lang="ru-RU" sz="2800" b="1" i="0" u="none" strike="noStrike" kern="1200" cap="none" spc="0" normalizeH="0" baseline="0" noProof="0" dirty="0">
              <a:ln w="0"/>
              <a:solidFill>
                <a:srgbClr val="B8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cada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8140" y="5788867"/>
            <a:ext cx="5564988" cy="52798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60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ОТКРЫТЫЕ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79619" y="5788867"/>
            <a:ext cx="5564988" cy="52798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60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ЗАКРЫТЫЕ</a:t>
            </a:r>
          </a:p>
        </p:txBody>
      </p:sp>
      <p:pic>
        <p:nvPicPr>
          <p:cNvPr id="1026" name="Picture 2" descr="Картинки по запросу европарламент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49" y="2459584"/>
            <a:ext cx="3435485" cy="20208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парламент сш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9" y="2407718"/>
            <a:ext cx="1804188" cy="17996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гитлер стикер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749" y="2954326"/>
            <a:ext cx="1176920" cy="17619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гитлер стикер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2952616"/>
            <a:ext cx="1763649" cy="17636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петр первый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56" y="3000057"/>
            <a:ext cx="1499288" cy="1511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10652" r="13692" b="34191"/>
          <a:stretch/>
        </p:blipFill>
        <p:spPr>
          <a:xfrm>
            <a:off x="7539840" y="2994552"/>
            <a:ext cx="1522273" cy="1516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986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институты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политической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РФ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754918"/>
              </p:ext>
            </p:extLst>
          </p:nvPr>
        </p:nvGraphicFramePr>
        <p:xfrm>
          <a:off x="3515557" y="363984"/>
          <a:ext cx="8291744" cy="6196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2864682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Другая 5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242852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57</TotalTime>
  <Words>344</Words>
  <Application>Microsoft Office PowerPoint</Application>
  <PresentationFormat>Широкоэкранный</PresentationFormat>
  <Paragraphs>60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Corbel</vt:lpstr>
      <vt:lpstr>Scada</vt:lpstr>
      <vt:lpstr>Symbol</vt:lpstr>
      <vt:lpstr>Times New Roman</vt:lpstr>
      <vt:lpstr>Wingdings 2</vt:lpstr>
      <vt:lpstr>Рама</vt:lpstr>
      <vt:lpstr>ПОЛИТИЧЕСКАЯ СИСТЕМА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институты политической системы РФ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СИСТЕМА</dc:title>
  <dc:creator>Виктория</dc:creator>
  <cp:lastModifiedBy>Виктория</cp:lastModifiedBy>
  <cp:revision>6</cp:revision>
  <dcterms:created xsi:type="dcterms:W3CDTF">2023-11-14T14:23:21Z</dcterms:created>
  <dcterms:modified xsi:type="dcterms:W3CDTF">2023-11-14T15:20:46Z</dcterms:modified>
</cp:coreProperties>
</file>