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6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8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961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5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36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2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7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4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7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0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9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3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9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9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8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CA4BED-8ADF-4EC7-A457-FE4280F93AB5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10F4FC-2783-48A1-A29E-62C507974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5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картинки голубое небо для дет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5"/>
          <a:stretch/>
        </p:blipFill>
        <p:spPr bwMode="auto">
          <a:xfrm>
            <a:off x="0" y="-7793"/>
            <a:ext cx="12192000" cy="690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картинки солнышко для дете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0"/>
            <a:ext cx="6800849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и тучка для дете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558" y="-789710"/>
            <a:ext cx="12269440" cy="81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MSO\5CA6AB3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2" y="494691"/>
            <a:ext cx="2297829" cy="211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картинки солнышк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48" y="494691"/>
            <a:ext cx="2392540" cy="194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картинки дождь для детей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06" y="381814"/>
            <a:ext cx="2197994" cy="190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1"/>
          <a:stretch/>
        </p:blipFill>
        <p:spPr bwMode="auto">
          <a:xfrm>
            <a:off x="595471" y="3638056"/>
            <a:ext cx="1943192" cy="194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MSO\C1138FE4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31" y="3227770"/>
            <a:ext cx="2810357" cy="25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25" y="3132057"/>
            <a:ext cx="2499427" cy="27147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35328" y="2580812"/>
            <a:ext cx="1881092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солнечно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94241" y="2508132"/>
            <a:ext cx="1677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облачно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50958" y="2339696"/>
            <a:ext cx="1311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дождь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75384" y="5730338"/>
            <a:ext cx="1173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гроза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71453" y="5582653"/>
            <a:ext cx="120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ветер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6098" y="5649915"/>
            <a:ext cx="97334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змея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877" cy="46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и лиса для дете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00" y="63826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артинки комар для дете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41" y="849421"/>
            <a:ext cx="3376028" cy="35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00" y="899929"/>
            <a:ext cx="4702008" cy="35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охожее изображение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75" y="1835033"/>
            <a:ext cx="2613234" cy="26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картинки буква и для детей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11" y="1675591"/>
            <a:ext cx="2585705" cy="26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Похожее изображени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84" y="2142039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i.mycdn.me/image?id=861008708567&amp;t=0&amp;plc=WEB&amp;tkn=*JPeU3g2Jb0Za-fwrgxpABJzJrY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75" y="1713415"/>
            <a:ext cx="2447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Картинки по запросу картинки зима для дете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" y="0"/>
            <a:ext cx="12157484" cy="69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684" y="862518"/>
            <a:ext cx="11550315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Солнечный                    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Сухой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Жаркий                             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Облачный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Дождливый                       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Холодный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690257" y="1306286"/>
            <a:ext cx="3886200" cy="8817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95600" y="2188029"/>
            <a:ext cx="4833257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842657" y="1306286"/>
            <a:ext cx="3733800" cy="17634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6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картинки голубое небо для дете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артинки солнышко для дете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30" y="0"/>
            <a:ext cx="9259073" cy="63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73</TotalTime>
  <Words>12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11</cp:revision>
  <dcterms:created xsi:type="dcterms:W3CDTF">2019-12-26T06:52:09Z</dcterms:created>
  <dcterms:modified xsi:type="dcterms:W3CDTF">2020-02-10T14:29:11Z</dcterms:modified>
</cp:coreProperties>
</file>