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8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2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2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6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2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06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3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0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0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1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A67FF-5580-4FAE-9DAC-039EFCDAE4AF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D5C0-4306-4359-B95A-BDEA53538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«Виды террористических актов и их последствия»</a:t>
            </a:r>
            <a:endParaRPr lang="ru-RU" dirty="0"/>
          </a:p>
        </p:txBody>
      </p:sp>
      <p:pic>
        <p:nvPicPr>
          <p:cNvPr id="1026" name="Picture 2" descr="C:\Users\Admin\Downloads\ваг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79" y="2639984"/>
            <a:ext cx="5509365" cy="302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Искусственное загрязнение местности радиоактивными отходами</a:t>
            </a:r>
          </a:p>
        </p:txBody>
      </p:sp>
      <p:pic>
        <p:nvPicPr>
          <p:cNvPr id="3" name="Picture 2" descr="C:\Users\Admin\Downloads\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террористических актов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82341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Взрыв в местах массового скопления людей;</a:t>
            </a:r>
          </a:p>
          <a:p>
            <a:r>
              <a:rPr lang="ru-RU" sz="2800" dirty="0"/>
              <a:t>Захват воздушных и морских судов, автомашин и других транспортных средств;</a:t>
            </a:r>
          </a:p>
          <a:p>
            <a:r>
              <a:rPr lang="ru-RU" sz="2800" dirty="0"/>
              <a:t>Похищение людей с целью получения выкупа;</a:t>
            </a:r>
          </a:p>
          <a:p>
            <a:r>
              <a:rPr lang="ru-RU" sz="2800" dirty="0"/>
              <a:t>Воздействие на опасные промышленные объекты;</a:t>
            </a:r>
          </a:p>
          <a:p>
            <a:r>
              <a:rPr lang="ru-RU" sz="2800" dirty="0"/>
              <a:t>Отравление воды в системах водоснабжения, продуктов питания, искусственное распространение возбудителей инфекционных заболеваний;</a:t>
            </a:r>
          </a:p>
          <a:p>
            <a:r>
              <a:rPr lang="ru-RU" sz="2800" dirty="0"/>
              <a:t>Искусственное загрязнение местности радиоактивными отходами.</a:t>
            </a:r>
          </a:p>
        </p:txBody>
      </p:sp>
    </p:spTree>
    <p:extLst>
      <p:ext uri="{BB962C8B-B14F-4D97-AF65-F5344CB8AC3E}">
        <p14:creationId xmlns:p14="http://schemas.microsoft.com/office/powerpoint/2010/main" val="29129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Последствия террористических актов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06084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Человеческие жертвы, боль, страдания, искалеченные судьбы людей;</a:t>
            </a:r>
          </a:p>
          <a:p>
            <a:r>
              <a:rPr lang="ru-RU" sz="4000" dirty="0"/>
              <a:t>Ущерб экономике;</a:t>
            </a:r>
          </a:p>
          <a:p>
            <a:r>
              <a:rPr lang="ru-RU" sz="4000" dirty="0"/>
              <a:t>Страх людей;</a:t>
            </a:r>
          </a:p>
          <a:p>
            <a:r>
              <a:rPr lang="ru-RU" sz="4000" dirty="0"/>
              <a:t>Экологическая катастрофа.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34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229600" cy="1504627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Задачи урока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/>
              <a:t>Знать виды и признаки  террористических актов и их последствия</a:t>
            </a:r>
          </a:p>
          <a:p>
            <a:r>
              <a:rPr lang="ru-RU" sz="4400" b="1" dirty="0" smtClean="0"/>
              <a:t>Знать правила безопасного поведения в чрезвычайных ситуациях связанных с террористическими актами.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86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Террористический акт - это </a:t>
            </a:r>
          </a:p>
          <a:p>
            <a:pPr>
              <a:buFontTx/>
              <a:buChar char="-"/>
            </a:pPr>
            <a:r>
              <a:rPr lang="ru-RU" sz="4400" b="1" dirty="0" smtClean="0"/>
              <a:t>совершение взрыва, поджога;</a:t>
            </a:r>
          </a:p>
          <a:p>
            <a:pPr>
              <a:buFontTx/>
              <a:buChar char="-"/>
            </a:pPr>
            <a:r>
              <a:rPr lang="ru-RU" sz="4400" b="1" dirty="0" smtClean="0"/>
              <a:t>устрашение населения;</a:t>
            </a:r>
          </a:p>
          <a:p>
            <a:pPr>
              <a:buFontTx/>
              <a:buChar char="-"/>
            </a:pPr>
            <a:r>
              <a:rPr lang="ru-RU" sz="4400" b="1" dirty="0" smtClean="0"/>
              <a:t>опасность гибели людей;</a:t>
            </a:r>
          </a:p>
          <a:p>
            <a:pPr>
              <a:buFontTx/>
              <a:buChar char="-"/>
            </a:pPr>
            <a:r>
              <a:rPr lang="ru-RU" sz="4400" b="1" dirty="0" smtClean="0"/>
              <a:t>причинение ущерба;</a:t>
            </a:r>
          </a:p>
          <a:p>
            <a:pPr>
              <a:buFontTx/>
              <a:buChar char="-"/>
            </a:pPr>
            <a:r>
              <a:rPr lang="ru-RU" sz="4400" b="1" dirty="0" smtClean="0"/>
              <a:t>воздействие на органы власти;</a:t>
            </a:r>
          </a:p>
          <a:p>
            <a:pPr>
              <a:buFontTx/>
              <a:buChar char="-"/>
            </a:pPr>
            <a:r>
              <a:rPr lang="ru-RU" sz="4400" b="1" dirty="0" smtClean="0"/>
              <a:t>угроза совершения всех этих действий.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04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/>
          <a:lstStyle/>
          <a:p>
            <a:r>
              <a:rPr lang="ru-RU" b="1" dirty="0"/>
              <a:t>Виды террористических актов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1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Взрыв на рынке</a:t>
            </a:r>
          </a:p>
        </p:txBody>
      </p:sp>
      <p:pic>
        <p:nvPicPr>
          <p:cNvPr id="3" name="Picture 2" descr="C:\Users\Admin\Downloads\Взрыв на рынк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" r="7729"/>
          <a:stretch>
            <a:fillRect/>
          </a:stretch>
        </p:blipFill>
        <p:spPr bwMode="auto">
          <a:xfrm>
            <a:off x="1214414" y="1214422"/>
            <a:ext cx="6572296" cy="496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Захват самолета</a:t>
            </a:r>
          </a:p>
        </p:txBody>
      </p:sp>
      <p:pic>
        <p:nvPicPr>
          <p:cNvPr id="3" name="Picture 2" descr="C:\Users\Admin\Downloads\Захват самолет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 bwMode="auto">
          <a:xfrm>
            <a:off x="1285852" y="1214422"/>
            <a:ext cx="6215106" cy="483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5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Похищение людей</a:t>
            </a:r>
          </a:p>
        </p:txBody>
      </p:sp>
      <p:pic>
        <p:nvPicPr>
          <p:cNvPr id="3" name="Picture 3" descr="C:\Users\Admin\Downloads\Похищение люде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45" y="1600200"/>
            <a:ext cx="710590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Воздействие на опасные промышленные объекты</a:t>
            </a:r>
          </a:p>
        </p:txBody>
      </p:sp>
      <p:pic>
        <p:nvPicPr>
          <p:cNvPr id="3" name="Picture 2" descr="C:\Users\Admin\Downloads\АЭС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4888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8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Отравление воды в системах водоснабжения, продуктов питания, искусственное распространение возбудителей инфекционных заболеваний</a:t>
            </a:r>
          </a:p>
        </p:txBody>
      </p:sp>
      <p:pic>
        <p:nvPicPr>
          <p:cNvPr id="3" name="Picture 2" descr="C:\Users\Admin\Downloads\Вод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61206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7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169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урока:  «Виды террористических актов и их последствия»</vt:lpstr>
      <vt:lpstr>Задачи урока</vt:lpstr>
      <vt:lpstr>Презентация PowerPoint</vt:lpstr>
      <vt:lpstr>Виды террористических актов</vt:lpstr>
      <vt:lpstr>Взрыв на рынке</vt:lpstr>
      <vt:lpstr>Захват самолета</vt:lpstr>
      <vt:lpstr>Похищение людей</vt:lpstr>
      <vt:lpstr>Воздействие на опасные промышленные объекты</vt:lpstr>
      <vt:lpstr>Отравление воды в системах водоснабжения, продуктов питания, искусственное распространение возбудителей инфекционных заболеваний</vt:lpstr>
      <vt:lpstr>Искусственное загрязнение местности радиоактивными отходами</vt:lpstr>
      <vt:lpstr>Виды террористических актов</vt:lpstr>
      <vt:lpstr>Последствия террористических 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«Виды террористических актов и их последствия»</dc:title>
  <dc:creator>Admin</dc:creator>
  <cp:lastModifiedBy>Admin</cp:lastModifiedBy>
  <cp:revision>10</cp:revision>
  <dcterms:created xsi:type="dcterms:W3CDTF">2016-12-20T15:41:48Z</dcterms:created>
  <dcterms:modified xsi:type="dcterms:W3CDTF">2016-12-25T12:51:46Z</dcterms:modified>
</cp:coreProperties>
</file>