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0" r:id="rId10"/>
    <p:sldId id="267" r:id="rId11"/>
    <p:sldId id="268" r:id="rId12"/>
    <p:sldId id="269" r:id="rId13"/>
    <p:sldId id="270" r:id="rId14"/>
    <p:sldId id="261" r:id="rId15"/>
    <p:sldId id="272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227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60" y="2357430"/>
            <a:ext cx="1643074" cy="642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Лес 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472386" cy="3225800"/>
          </a:xfrm>
        </p:spPr>
        <p:txBody>
          <a:bodyPr>
            <a:normAutofit/>
          </a:bodyPr>
          <a:lstStyle/>
          <a:p>
            <a:r>
              <a:rPr lang="ru-RU" sz="3200" b="0" dirty="0" smtClean="0"/>
              <a:t>Дом со всех сторон открыт,</a:t>
            </a:r>
            <a:br>
              <a:rPr lang="ru-RU" sz="3200" b="0" dirty="0" smtClean="0"/>
            </a:br>
            <a:r>
              <a:rPr lang="ru-RU" sz="3200" b="0" dirty="0" smtClean="0"/>
              <a:t>Он резною крышей крыт.</a:t>
            </a:r>
            <a:br>
              <a:rPr lang="ru-RU" sz="3200" b="0" dirty="0" smtClean="0"/>
            </a:br>
            <a:r>
              <a:rPr lang="ru-RU" sz="3200" b="0" dirty="0" smtClean="0"/>
              <a:t>Заходи в зелёный дом,</a:t>
            </a:r>
            <a:br>
              <a:rPr lang="ru-RU" sz="3200" b="0" dirty="0" smtClean="0"/>
            </a:br>
            <a:r>
              <a:rPr lang="ru-RU" sz="3200" b="0" dirty="0" smtClean="0"/>
              <a:t>Чудеса увидишь в нём.</a:t>
            </a:r>
            <a:r>
              <a:rPr lang="ru-RU" b="0" dirty="0" smtClean="0"/>
              <a:t> </a:t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16386" name="Picture 2" descr="http://dzr.xxiweb.ru/assets/images/le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5429288" cy="338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71934" y="571480"/>
            <a:ext cx="4257676" cy="10604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Орешник, лещина </a:t>
            </a:r>
            <a:endParaRPr lang="ru-RU" dirty="0"/>
          </a:p>
        </p:txBody>
      </p:sp>
      <p:pic>
        <p:nvPicPr>
          <p:cNvPr id="37890" name="Picture 2" descr="http://www.sad2.info/wp-content/uploads/2015/08/2408a-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57166"/>
            <a:ext cx="3500461" cy="3500462"/>
          </a:xfrm>
          <a:prstGeom prst="rect">
            <a:avLst/>
          </a:prstGeom>
          <a:noFill/>
        </p:spPr>
      </p:pic>
      <p:pic>
        <p:nvPicPr>
          <p:cNvPr id="37892" name="Picture 4" descr="http://www.sad2.info/wp-content/uploads/2015/08/2408a-1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57430"/>
            <a:ext cx="3714776" cy="3714777"/>
          </a:xfrm>
          <a:prstGeom prst="rect">
            <a:avLst/>
          </a:prstGeom>
          <a:noFill/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214282" y="4429132"/>
            <a:ext cx="4257676" cy="1060472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Волчьи ягоды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upload.wikimedia.org/wikipedia/commons/thumb/2/2c/Lilac_%282%29.jpg/220px-Lilac_%282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643338" cy="4566837"/>
          </a:xfrm>
          <a:prstGeom prst="rect">
            <a:avLst/>
          </a:prstGeom>
          <a:noFill/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071934" y="571480"/>
            <a:ext cx="4257676" cy="1060472"/>
          </a:xfrm>
        </p:spPr>
        <p:txBody>
          <a:bodyPr>
            <a:normAutofit/>
          </a:bodyPr>
          <a:lstStyle/>
          <a:p>
            <a:r>
              <a:rPr lang="ru-RU" dirty="0" smtClean="0"/>
              <a:t>Сирень </a:t>
            </a:r>
            <a:endParaRPr lang="ru-RU" dirty="0"/>
          </a:p>
        </p:txBody>
      </p:sp>
      <p:pic>
        <p:nvPicPr>
          <p:cNvPr id="38918" name="Picture 6" descr="http://www.greengarden31.ru/upload/iblock/d2b/d2bb12b169030f370d5def1fe945464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143248"/>
            <a:ext cx="4429156" cy="3321867"/>
          </a:xfrm>
          <a:prstGeom prst="rect">
            <a:avLst/>
          </a:prstGeom>
          <a:noFill/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571472" y="5286388"/>
            <a:ext cx="4257676" cy="106047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Бульденеж 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iki.kutha.ru/images/7/71/%D0%9A%D0%B0%D0%BB%D0%B8%D0%BD%D0%B0_%D0%B4%D0%B5%D1%80%D0%B5%D0%B2%D0%B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357718" cy="3268289"/>
          </a:xfrm>
          <a:prstGeom prst="rect">
            <a:avLst/>
          </a:prstGeom>
          <a:noFill/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886324" y="714356"/>
            <a:ext cx="4257676" cy="1060472"/>
          </a:xfrm>
        </p:spPr>
        <p:txBody>
          <a:bodyPr>
            <a:normAutofit/>
          </a:bodyPr>
          <a:lstStyle/>
          <a:p>
            <a:r>
              <a:rPr lang="ru-RU" dirty="0" smtClean="0"/>
              <a:t>Калина  </a:t>
            </a:r>
            <a:endParaRPr lang="ru-RU" dirty="0"/>
          </a:p>
        </p:txBody>
      </p:sp>
      <p:pic>
        <p:nvPicPr>
          <p:cNvPr id="39940" name="Picture 4" descr="http://maja-dacha.ru/wp-content/uploads/2016/06/kust-krasnoy-smorodiny-sorta-rozita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643050"/>
            <a:ext cx="3238522" cy="4857784"/>
          </a:xfrm>
          <a:prstGeom prst="rect">
            <a:avLst/>
          </a:prstGeom>
          <a:noFill/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714348" y="4572008"/>
            <a:ext cx="4257676" cy="106047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Смородина 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photosflowery.ru/photo/f6/f6bea49120023286922b63df1916f3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143404" cy="3107553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886324" y="1071546"/>
            <a:ext cx="4257676" cy="106047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Шиповник  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64" name="Picture 4" descr="http://sorta-rasteniy.ru/uploads/posts/2015-12/1450898399_6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286124"/>
            <a:ext cx="4714908" cy="3208977"/>
          </a:xfrm>
          <a:prstGeom prst="rect">
            <a:avLst/>
          </a:prstGeom>
          <a:noFill/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285720" y="4857760"/>
            <a:ext cx="4257676" cy="106047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Облепиха   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429256" y="1643050"/>
            <a:ext cx="3257544" cy="4364241"/>
          </a:xfrm>
        </p:spPr>
        <p:txBody>
          <a:bodyPr/>
          <a:lstStyle/>
          <a:p>
            <a:r>
              <a:rPr lang="ru-RU" dirty="0" smtClean="0"/>
              <a:t>Много зеленых мягких  сочных стеблей.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Травянистые растения</a:t>
            </a:r>
            <a:endParaRPr lang="ru-RU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9598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5" y="0"/>
            <a:ext cx="51862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resp.photolandiya.ru/img-q5y5x5n4g4041456w4t4q2t5i5g5f4p4i4s5p4v2o4o4/images/comments_pic/0921/07labhcj51242991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781990"/>
          </a:xfrm>
          <a:prstGeom prst="rect">
            <a:avLst/>
          </a:prstGeom>
          <a:noFill/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Степные травянистые растения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619185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00760" y="1000108"/>
            <a:ext cx="3143240" cy="58578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 ярус – это деревья: ель, сосна, липа, береза, дуб, тополь, клен, рябина и другие.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2 ярус – это кустарники: шиповник, малина, орешник, калина. Но среди кустарников есть и ядовитые, например, волчье лыко.</a:t>
            </a:r>
          </a:p>
          <a:p>
            <a:endParaRPr lang="ru-RU" dirty="0" smtClean="0"/>
          </a:p>
          <a:p>
            <a:r>
              <a:rPr lang="ru-RU" dirty="0" smtClean="0"/>
              <a:t>3 ярус – травы, цветы, мхи и лишайники: брусника, черника. папоротник. кислица, медуница, кукушкин лен, ягель.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Ярусы леса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Правила поведения в лесу</a:t>
            </a:r>
            <a:endParaRPr lang="ru-RU" dirty="0"/>
          </a:p>
        </p:txBody>
      </p:sp>
      <p:pic>
        <p:nvPicPr>
          <p:cNvPr id="45058" name="Picture 2" descr="http://wjday.ru/wp-content/uploads/2016/11/ne-razzhigajte-koster-v-lesu-bez-vzrosly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571900" cy="2372940"/>
          </a:xfrm>
          <a:prstGeom prst="rect">
            <a:avLst/>
          </a:prstGeom>
          <a:noFill/>
        </p:spPr>
      </p:pic>
      <p:pic>
        <p:nvPicPr>
          <p:cNvPr id="45060" name="Picture 4" descr="http://wjday.ru/wp-content/uploads/2016/11/ne-ostavlyajte-musor-v-le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500174"/>
            <a:ext cx="3571900" cy="2340210"/>
          </a:xfrm>
          <a:prstGeom prst="rect">
            <a:avLst/>
          </a:prstGeom>
          <a:noFill/>
        </p:spPr>
      </p:pic>
      <p:pic>
        <p:nvPicPr>
          <p:cNvPr id="45062" name="Picture 6" descr="http://wjday.ru/wp-content/uploads/2016/11/ne-shumite-v-lesu-bez-neobxodimos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00504"/>
            <a:ext cx="3857652" cy="2565916"/>
          </a:xfrm>
          <a:prstGeom prst="rect">
            <a:avLst/>
          </a:prstGeom>
          <a:noFill/>
        </p:spPr>
      </p:pic>
      <p:pic>
        <p:nvPicPr>
          <p:cNvPr id="45064" name="Picture 8" descr="http://wjday.ru/wp-content/uploads/2016/11/ne-zabirajte-iz-lesa-zhivotny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71942"/>
            <a:ext cx="3786214" cy="2482551"/>
          </a:xfrm>
          <a:prstGeom prst="rect">
            <a:avLst/>
          </a:prstGeom>
          <a:noFill/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2857488" y="571480"/>
            <a:ext cx="3757610" cy="106047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Нельзя!!!!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29190" y="357166"/>
            <a:ext cx="3757610" cy="10604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Нельзя!!!!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7110" name="Picture 6" descr="http://wjday.ru/wp-content/uploads/2016/11/ne-rvite-polevye-cvety-i-ne-esh-neznakomye-yagody-i-gri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9722" y="2500306"/>
            <a:ext cx="5294278" cy="4071966"/>
          </a:xfrm>
          <a:prstGeom prst="rect">
            <a:avLst/>
          </a:prstGeom>
          <a:noFill/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357718" cy="360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2900354" cy="947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Деревья 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Растения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428992" y="1500174"/>
            <a:ext cx="2900354" cy="94753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4000" dirty="0" smtClean="0"/>
              <a:t>Кусты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643570" y="1571612"/>
            <a:ext cx="3114668" cy="947539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4000" dirty="0" smtClean="0"/>
              <a:t>Травянистые растения 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http://mapinstitute.org/data/wallpapers/121/im58925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3286116" cy="3042005"/>
          </a:xfrm>
          <a:prstGeom prst="rect">
            <a:avLst/>
          </a:prstGeom>
          <a:noFill/>
        </p:spPr>
      </p:pic>
      <p:pic>
        <p:nvPicPr>
          <p:cNvPr id="15364" name="Picture 4" descr="https://im0-tub-ru.yandex.net/i?id=7ba8230ca53c0eb068f8f1ec4c83964f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786058"/>
            <a:ext cx="2106974" cy="2786082"/>
          </a:xfrm>
          <a:prstGeom prst="rect">
            <a:avLst/>
          </a:prstGeom>
          <a:noFill/>
        </p:spPr>
      </p:pic>
      <p:pic>
        <p:nvPicPr>
          <p:cNvPr id="15366" name="Picture 6" descr="http://skachat-kartinki.ru/img/picture/Nov/21/3c9659a622cdcc8e1e2af22115a32fb0/mini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571744"/>
            <a:ext cx="2714644" cy="2122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 узнал, что…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Было интересно узнать о …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Теперь я смогу …</a:t>
            </a:r>
            <a:endParaRPr lang="ru-RU" sz="4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/>
              <a:t>Рефлексия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7901014" cy="8572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	Один толстый ствол покрытый корой, </a:t>
            </a:r>
          </a:p>
          <a:p>
            <a:pPr algn="ctr">
              <a:buNone/>
            </a:pPr>
            <a:r>
              <a:rPr lang="ru-RU" dirty="0" smtClean="0"/>
              <a:t>от которого отходят ветви.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Деревья </a:t>
            </a:r>
            <a:endParaRPr lang="ru-RU" dirty="0"/>
          </a:p>
        </p:txBody>
      </p:sp>
      <p:pic>
        <p:nvPicPr>
          <p:cNvPr id="14340" name="Picture 4" descr="https://ds04.infourok.ru/uploads/ex/081a/00014099-71ac8c41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40"/>
            <a:ext cx="6500858" cy="4875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http://www.tompitomnik.ru/upload/iblock/a40/a409d6b6fcf38c9aa5eae79d376aff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3106582" cy="4143404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3900486" cy="7332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Лиственные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Деревья  и кустарники</a:t>
            </a:r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572000" y="1500174"/>
            <a:ext cx="3900486" cy="7332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3200" dirty="0" smtClean="0"/>
              <a:t>Хвойные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500438"/>
            <a:ext cx="1500198" cy="309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3071810"/>
            <a:ext cx="1708802" cy="338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 descr="http://3dvsem.com/wp-content/uploads/2015/04/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285992"/>
            <a:ext cx="2643206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 лиственных деревьев листья в виде пластинок.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30627"/>
            <a:ext cx="9143999" cy="532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 хвойных растений листья в виде иголок (хвоинок).</a:t>
            </a:r>
            <a:endParaRPr lang="ru-RU" dirty="0"/>
          </a:p>
        </p:txBody>
      </p:sp>
      <p:pic>
        <p:nvPicPr>
          <p:cNvPr id="32770" name="Picture 2" descr="https://get.pxhere.com/photo/tree-branch-plant-flower-evergreen-fir-conifer-spruce-larch-ecosystem-pine-family-woody-plant-temperate-coniferous-forest-land-plant-arecales-108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2428892" cy="2428892"/>
          </a:xfrm>
          <a:prstGeom prst="rect">
            <a:avLst/>
          </a:prstGeom>
          <a:noFill/>
        </p:spPr>
      </p:pic>
      <p:pic>
        <p:nvPicPr>
          <p:cNvPr id="32772" name="Picture 4" descr="https://gadzhievo.rozarioflowers.ru/uploads/category/87/a54b97f0fd26c9e42e8f925c82c3c8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000504"/>
            <a:ext cx="3429023" cy="2571768"/>
          </a:xfrm>
          <a:prstGeom prst="rect">
            <a:avLst/>
          </a:prstGeom>
          <a:noFill/>
        </p:spPr>
      </p:pic>
      <p:pic>
        <p:nvPicPr>
          <p:cNvPr id="32774" name="Picture 6" descr="https://im0-tub-ru.yandex.net/i?id=18282a5490d9777a6e3700e569fc0949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000504"/>
            <a:ext cx="3214710" cy="2411032"/>
          </a:xfrm>
          <a:prstGeom prst="rect">
            <a:avLst/>
          </a:prstGeom>
          <a:noFill/>
        </p:spPr>
      </p:pic>
      <p:pic>
        <p:nvPicPr>
          <p:cNvPr id="32778" name="Picture 10" descr="https://avatars.mds.yandex.net/get-pdb/25978/0516d49f-b8cd-43f1-8c7b-64e67a20173e/s8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714488"/>
            <a:ext cx="2571768" cy="2571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psyjournals.ru/files/35761/clip_image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00773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89764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000108"/>
            <a:ext cx="416884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643050"/>
            <a:ext cx="3114668" cy="4364241"/>
          </a:xfrm>
        </p:spPr>
        <p:txBody>
          <a:bodyPr/>
          <a:lstStyle/>
          <a:p>
            <a:r>
              <a:rPr lang="ru-RU" dirty="0" smtClean="0"/>
              <a:t>Несколько тонких стволиков, покрытые корой.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Кустарники </a:t>
            </a:r>
            <a:endParaRPr lang="ru-RU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400257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</TotalTime>
  <Words>168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Дом со всех сторон открыт, Он резною крышей крыт. Заходи в зелёный дом, Чудеса увидишь в нём.  </vt:lpstr>
      <vt:lpstr>Растения </vt:lpstr>
      <vt:lpstr>Деревья </vt:lpstr>
      <vt:lpstr>Деревья  и кустарники</vt:lpstr>
      <vt:lpstr>У лиственных деревьев листья в виде пластинок.</vt:lpstr>
      <vt:lpstr>У хвойных растений листья в виде иголок (хвоинок).</vt:lpstr>
      <vt:lpstr>Презентация PowerPoint</vt:lpstr>
      <vt:lpstr>Презентация PowerPoint</vt:lpstr>
      <vt:lpstr>Кустарники </vt:lpstr>
      <vt:lpstr>Орешник, лещина </vt:lpstr>
      <vt:lpstr>Сирень </vt:lpstr>
      <vt:lpstr>Калина  </vt:lpstr>
      <vt:lpstr>Презентация PowerPoint</vt:lpstr>
      <vt:lpstr>Травянистые растения</vt:lpstr>
      <vt:lpstr>Презентация PowerPoint</vt:lpstr>
      <vt:lpstr>Степные травянистые растения</vt:lpstr>
      <vt:lpstr>Ярусы леса</vt:lpstr>
      <vt:lpstr>Правила поведения в лесу</vt:lpstr>
      <vt:lpstr>Нельзя!!!!</vt:lpstr>
      <vt:lpstr>Рефлексия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бывают растения?</dc:title>
  <dc:creator>Вася</dc:creator>
  <cp:lastModifiedBy>User</cp:lastModifiedBy>
  <cp:revision>12</cp:revision>
  <dcterms:created xsi:type="dcterms:W3CDTF">2017-10-17T18:30:51Z</dcterms:created>
  <dcterms:modified xsi:type="dcterms:W3CDTF">2020-05-10T13:43:51Z</dcterms:modified>
</cp:coreProperties>
</file>