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sldIdLst>
    <p:sldId id="256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73" r:id="rId15"/>
    <p:sldId id="269" r:id="rId16"/>
    <p:sldId id="270" r:id="rId17"/>
    <p:sldId id="271" r:id="rId18"/>
    <p:sldId id="27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CC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40065E-4AB6-4A19-A07D-584F010511BA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8E9C81B-335A-4EED-91F4-BDABF54CCE3E}">
      <dgm:prSet phldrT="[Текст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I </a:t>
          </a:r>
          <a:r>
            <a:rPr lang="ru-RU" b="1" dirty="0" smtClean="0">
              <a:solidFill>
                <a:schemeClr val="tx1"/>
              </a:solidFill>
            </a:rPr>
            <a:t>эпоха</a:t>
          </a:r>
          <a:endParaRPr lang="ru-RU" b="1" dirty="0">
            <a:solidFill>
              <a:schemeClr val="tx1"/>
            </a:solidFill>
          </a:endParaRPr>
        </a:p>
      </dgm:t>
    </dgm:pt>
    <dgm:pt modelId="{AC6148D5-82D3-4672-BEAF-9D4A2CA3F9AF}" type="parTrans" cxnId="{A7E28AD7-185B-4F91-A7C1-72E2C19351CC}">
      <dgm:prSet/>
      <dgm:spPr/>
      <dgm:t>
        <a:bodyPr/>
        <a:lstStyle/>
        <a:p>
          <a:endParaRPr lang="ru-RU"/>
        </a:p>
      </dgm:t>
    </dgm:pt>
    <dgm:pt modelId="{E9894C04-94A1-4D61-8D2E-8116E1C9308E}" type="sibTrans" cxnId="{A7E28AD7-185B-4F91-A7C1-72E2C19351CC}">
      <dgm:prSet/>
      <dgm:spPr/>
      <dgm:t>
        <a:bodyPr/>
        <a:lstStyle/>
        <a:p>
          <a:endParaRPr lang="ru-RU"/>
        </a:p>
      </dgm:t>
    </dgm:pt>
    <dgm:pt modelId="{746C751D-C454-4B1B-A7AD-934280DA3448}">
      <dgm:prSet phldrT="[Текст]"/>
      <dgm:spPr/>
      <dgm:t>
        <a:bodyPr/>
        <a:lstStyle/>
        <a:p>
          <a:r>
            <a:rPr lang="ru-RU" b="1" i="0" dirty="0" smtClean="0">
              <a:solidFill>
                <a:srgbClr val="C00000"/>
              </a:solidFill>
            </a:rPr>
            <a:t>Первобытная история</a:t>
          </a:r>
          <a:endParaRPr lang="ru-RU" b="1" i="0" dirty="0">
            <a:solidFill>
              <a:srgbClr val="C00000"/>
            </a:solidFill>
          </a:endParaRPr>
        </a:p>
      </dgm:t>
    </dgm:pt>
    <dgm:pt modelId="{1D8089C9-D050-4FD7-8CAA-4FF85BE6761C}" type="parTrans" cxnId="{67DDABE5-2C9B-47AC-8C0B-A07B72F53783}">
      <dgm:prSet/>
      <dgm:spPr/>
      <dgm:t>
        <a:bodyPr/>
        <a:lstStyle/>
        <a:p>
          <a:endParaRPr lang="ru-RU"/>
        </a:p>
      </dgm:t>
    </dgm:pt>
    <dgm:pt modelId="{E7397683-FCA6-460E-87ED-26156D8E8A39}" type="sibTrans" cxnId="{67DDABE5-2C9B-47AC-8C0B-A07B72F53783}">
      <dgm:prSet/>
      <dgm:spPr/>
      <dgm:t>
        <a:bodyPr/>
        <a:lstStyle/>
        <a:p>
          <a:endParaRPr lang="ru-RU"/>
        </a:p>
      </dgm:t>
    </dgm:pt>
    <dgm:pt modelId="{20667902-F6B5-47B4-BAFD-90AF91025816}">
      <dgm:prSet phldrT="[Текст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II </a:t>
          </a:r>
          <a:r>
            <a:rPr lang="ru-RU" b="1" dirty="0" smtClean="0">
              <a:solidFill>
                <a:schemeClr val="tx1"/>
              </a:solidFill>
            </a:rPr>
            <a:t>эпоха</a:t>
          </a:r>
          <a:endParaRPr lang="ru-RU" b="1" dirty="0">
            <a:solidFill>
              <a:schemeClr val="tx1"/>
            </a:solidFill>
          </a:endParaRPr>
        </a:p>
      </dgm:t>
    </dgm:pt>
    <dgm:pt modelId="{32F6C7CB-5675-4793-B54C-429AE26D9FB3}" type="parTrans" cxnId="{0833791A-B6CE-4AFD-9AFF-3573521CF592}">
      <dgm:prSet/>
      <dgm:spPr/>
      <dgm:t>
        <a:bodyPr/>
        <a:lstStyle/>
        <a:p>
          <a:endParaRPr lang="ru-RU"/>
        </a:p>
      </dgm:t>
    </dgm:pt>
    <dgm:pt modelId="{8FD60EE7-0485-48E3-B1C9-B33AAACF373B}" type="sibTrans" cxnId="{0833791A-B6CE-4AFD-9AFF-3573521CF592}">
      <dgm:prSet/>
      <dgm:spPr/>
      <dgm:t>
        <a:bodyPr/>
        <a:lstStyle/>
        <a:p>
          <a:endParaRPr lang="ru-RU"/>
        </a:p>
      </dgm:t>
    </dgm:pt>
    <dgm:pt modelId="{F5883166-1A87-4451-8DB8-46FFF339A037}">
      <dgm:prSet phldrT="[Текст]"/>
      <dgm:spPr/>
      <dgm:t>
        <a:bodyPr/>
        <a:lstStyle/>
        <a:p>
          <a:r>
            <a:rPr lang="ru-RU" b="1" dirty="0" smtClean="0">
              <a:solidFill>
                <a:srgbClr val="C00000"/>
              </a:solidFill>
            </a:rPr>
            <a:t>История Древнего мира</a:t>
          </a:r>
          <a:endParaRPr lang="ru-RU" b="1" dirty="0">
            <a:solidFill>
              <a:srgbClr val="C00000"/>
            </a:solidFill>
          </a:endParaRPr>
        </a:p>
      </dgm:t>
    </dgm:pt>
    <dgm:pt modelId="{D75FB304-2343-4B80-B7AD-4EBE11EA5204}" type="parTrans" cxnId="{D3B458A4-B107-4BAF-81AA-3C2BF7C90311}">
      <dgm:prSet/>
      <dgm:spPr/>
      <dgm:t>
        <a:bodyPr/>
        <a:lstStyle/>
        <a:p>
          <a:endParaRPr lang="ru-RU"/>
        </a:p>
      </dgm:t>
    </dgm:pt>
    <dgm:pt modelId="{E57933A0-017E-46D6-BC3E-B7B54B402DD3}" type="sibTrans" cxnId="{D3B458A4-B107-4BAF-81AA-3C2BF7C90311}">
      <dgm:prSet/>
      <dgm:spPr/>
      <dgm:t>
        <a:bodyPr/>
        <a:lstStyle/>
        <a:p>
          <a:endParaRPr lang="ru-RU"/>
        </a:p>
      </dgm:t>
    </dgm:pt>
    <dgm:pt modelId="{0D3D911B-0E74-4747-9FE9-8FE753DB2C8E}">
      <dgm:prSet phldrT="[Текст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III </a:t>
          </a:r>
          <a:r>
            <a:rPr lang="ru-RU" b="1" dirty="0" smtClean="0">
              <a:solidFill>
                <a:schemeClr val="tx1"/>
              </a:solidFill>
            </a:rPr>
            <a:t>эпоха</a:t>
          </a:r>
          <a:endParaRPr lang="ru-RU" b="1" dirty="0">
            <a:solidFill>
              <a:schemeClr val="tx1"/>
            </a:solidFill>
          </a:endParaRPr>
        </a:p>
      </dgm:t>
    </dgm:pt>
    <dgm:pt modelId="{254C3068-354E-431D-841C-AE7B6A3FC4F8}" type="parTrans" cxnId="{161FBA7C-45DF-4216-843A-9EC9B9BF3C0E}">
      <dgm:prSet/>
      <dgm:spPr/>
      <dgm:t>
        <a:bodyPr/>
        <a:lstStyle/>
        <a:p>
          <a:endParaRPr lang="ru-RU"/>
        </a:p>
      </dgm:t>
    </dgm:pt>
    <dgm:pt modelId="{809A5DD3-3A2E-4438-97D6-CCF6A858CD1E}" type="sibTrans" cxnId="{161FBA7C-45DF-4216-843A-9EC9B9BF3C0E}">
      <dgm:prSet/>
      <dgm:spPr/>
      <dgm:t>
        <a:bodyPr/>
        <a:lstStyle/>
        <a:p>
          <a:endParaRPr lang="ru-RU"/>
        </a:p>
      </dgm:t>
    </dgm:pt>
    <dgm:pt modelId="{C19B7704-E1E4-4545-9B99-510E8E8D9DCF}">
      <dgm:prSet phldrT="[Текст]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ru-RU" b="1" dirty="0" smtClean="0">
              <a:solidFill>
                <a:srgbClr val="C00000"/>
              </a:solidFill>
            </a:rPr>
            <a:t>История Древних веков</a:t>
          </a:r>
          <a:endParaRPr lang="ru-RU" b="1" dirty="0">
            <a:solidFill>
              <a:srgbClr val="C00000"/>
            </a:solidFill>
          </a:endParaRPr>
        </a:p>
      </dgm:t>
    </dgm:pt>
    <dgm:pt modelId="{C85220F9-B587-4DB0-B074-79F6513396F5}" type="parTrans" cxnId="{C719EA76-A038-4C34-BB09-B09785E91987}">
      <dgm:prSet/>
      <dgm:spPr/>
      <dgm:t>
        <a:bodyPr/>
        <a:lstStyle/>
        <a:p>
          <a:endParaRPr lang="ru-RU"/>
        </a:p>
      </dgm:t>
    </dgm:pt>
    <dgm:pt modelId="{86AD0790-3963-45F2-B8BC-ED87AF9CEAD6}" type="sibTrans" cxnId="{C719EA76-A038-4C34-BB09-B09785E91987}">
      <dgm:prSet/>
      <dgm:spPr/>
      <dgm:t>
        <a:bodyPr/>
        <a:lstStyle/>
        <a:p>
          <a:endParaRPr lang="ru-RU"/>
        </a:p>
      </dgm:t>
    </dgm:pt>
    <dgm:pt modelId="{AD92E682-F556-415C-8995-B9E3B028F2A2}">
      <dgm:prSet phldrT="[Текст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IV </a:t>
          </a:r>
          <a:r>
            <a:rPr lang="ru-RU" b="1" dirty="0" smtClean="0">
              <a:solidFill>
                <a:schemeClr val="tx1"/>
              </a:solidFill>
            </a:rPr>
            <a:t>эпоха</a:t>
          </a:r>
          <a:endParaRPr lang="ru-RU" b="1" dirty="0">
            <a:solidFill>
              <a:schemeClr val="tx1"/>
            </a:solidFill>
          </a:endParaRPr>
        </a:p>
      </dgm:t>
    </dgm:pt>
    <dgm:pt modelId="{B72FA1A9-AC79-4192-B938-35E7AB2AB8CD}" type="parTrans" cxnId="{512D6337-5EE8-4039-9D71-C597DB155CFC}">
      <dgm:prSet/>
      <dgm:spPr/>
      <dgm:t>
        <a:bodyPr/>
        <a:lstStyle/>
        <a:p>
          <a:endParaRPr lang="ru-RU"/>
        </a:p>
      </dgm:t>
    </dgm:pt>
    <dgm:pt modelId="{9B95D656-A024-48B2-864B-786B4504DBC5}" type="sibTrans" cxnId="{512D6337-5EE8-4039-9D71-C597DB155CFC}">
      <dgm:prSet/>
      <dgm:spPr/>
      <dgm:t>
        <a:bodyPr/>
        <a:lstStyle/>
        <a:p>
          <a:endParaRPr lang="ru-RU"/>
        </a:p>
      </dgm:t>
    </dgm:pt>
    <dgm:pt modelId="{9A220E00-941D-4BA8-94AC-205178D5369F}">
      <dgm:prSet/>
      <dgm:spPr>
        <a:solidFill>
          <a:schemeClr val="tx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b="1" dirty="0" smtClean="0">
              <a:solidFill>
                <a:srgbClr val="C00000"/>
              </a:solidFill>
            </a:rPr>
            <a:t>История Нового времени</a:t>
          </a:r>
          <a:endParaRPr lang="ru-RU" dirty="0"/>
        </a:p>
      </dgm:t>
    </dgm:pt>
    <dgm:pt modelId="{A77037DC-FB39-4266-8A71-277A1B2D9F8C}" type="parTrans" cxnId="{C306BE41-B84B-4A2B-89BD-923F69CE5FA4}">
      <dgm:prSet/>
      <dgm:spPr/>
      <dgm:t>
        <a:bodyPr/>
        <a:lstStyle/>
        <a:p>
          <a:endParaRPr lang="ru-RU"/>
        </a:p>
      </dgm:t>
    </dgm:pt>
    <dgm:pt modelId="{31E92A3E-007B-4000-A4B3-2F3DB59A755D}" type="sibTrans" cxnId="{C306BE41-B84B-4A2B-89BD-923F69CE5FA4}">
      <dgm:prSet/>
      <dgm:spPr/>
      <dgm:t>
        <a:bodyPr/>
        <a:lstStyle/>
        <a:p>
          <a:endParaRPr lang="ru-RU"/>
        </a:p>
      </dgm:t>
    </dgm:pt>
    <dgm:pt modelId="{026C2D63-EA78-48F5-BC62-FF0FE15C8B81}">
      <dgm:prSet phldrT="[Текст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V</a:t>
          </a:r>
          <a:r>
            <a:rPr lang="ru-RU" b="1" dirty="0" smtClean="0">
              <a:solidFill>
                <a:schemeClr val="tx1"/>
              </a:solidFill>
            </a:rPr>
            <a:t> эпоха</a:t>
          </a:r>
          <a:endParaRPr lang="ru-RU" b="1" dirty="0">
            <a:solidFill>
              <a:schemeClr val="tx1"/>
            </a:solidFill>
          </a:endParaRPr>
        </a:p>
      </dgm:t>
    </dgm:pt>
    <dgm:pt modelId="{69DE68FF-37ED-45F4-87E9-2F315C5B3F96}" type="parTrans" cxnId="{33703F77-98CA-4857-A849-6D8E1164BE7B}">
      <dgm:prSet/>
      <dgm:spPr/>
      <dgm:t>
        <a:bodyPr/>
        <a:lstStyle/>
        <a:p>
          <a:endParaRPr lang="ru-RU"/>
        </a:p>
      </dgm:t>
    </dgm:pt>
    <dgm:pt modelId="{F1E6FC52-E9B3-4D1D-AFEB-8AD5C8A4E8A8}" type="sibTrans" cxnId="{33703F77-98CA-4857-A849-6D8E1164BE7B}">
      <dgm:prSet/>
      <dgm:spPr/>
      <dgm:t>
        <a:bodyPr/>
        <a:lstStyle/>
        <a:p>
          <a:endParaRPr lang="ru-RU"/>
        </a:p>
      </dgm:t>
    </dgm:pt>
    <dgm:pt modelId="{867E574A-B341-4641-97AC-21649B25918A}">
      <dgm:prSet/>
      <dgm:spPr/>
      <dgm:t>
        <a:bodyPr/>
        <a:lstStyle/>
        <a:p>
          <a:r>
            <a:rPr lang="ru-RU" b="1" dirty="0" smtClean="0">
              <a:solidFill>
                <a:srgbClr val="C00000"/>
              </a:solidFill>
            </a:rPr>
            <a:t>История Новейшего времени</a:t>
          </a:r>
          <a:endParaRPr lang="ru-RU" b="1" dirty="0">
            <a:solidFill>
              <a:srgbClr val="C00000"/>
            </a:solidFill>
          </a:endParaRPr>
        </a:p>
      </dgm:t>
    </dgm:pt>
    <dgm:pt modelId="{9700B38E-D956-4B78-8B12-7DB70316EF7B}" type="parTrans" cxnId="{13A05989-C233-4198-ADD5-3F493E8A8380}">
      <dgm:prSet/>
      <dgm:spPr/>
      <dgm:t>
        <a:bodyPr/>
        <a:lstStyle/>
        <a:p>
          <a:endParaRPr lang="ru-RU"/>
        </a:p>
      </dgm:t>
    </dgm:pt>
    <dgm:pt modelId="{1239A8BB-E287-41CE-A320-7818740A60D5}" type="sibTrans" cxnId="{13A05989-C233-4198-ADD5-3F493E8A8380}">
      <dgm:prSet/>
      <dgm:spPr/>
      <dgm:t>
        <a:bodyPr/>
        <a:lstStyle/>
        <a:p>
          <a:endParaRPr lang="ru-RU"/>
        </a:p>
      </dgm:t>
    </dgm:pt>
    <dgm:pt modelId="{7696BB03-38B9-419A-8D8A-17D6618007C7}" type="pres">
      <dgm:prSet presAssocID="{8C40065E-4AB6-4A19-A07D-584F010511B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6FF31FD-5950-4D78-8001-AF44D9C5C22E}" type="pres">
      <dgm:prSet presAssocID="{18E9C81B-335A-4EED-91F4-BDABF54CCE3E}" presName="composite" presStyleCnt="0"/>
      <dgm:spPr/>
    </dgm:pt>
    <dgm:pt modelId="{B6908216-FC20-4335-9F3F-0D77295D06F2}" type="pres">
      <dgm:prSet presAssocID="{18E9C81B-335A-4EED-91F4-BDABF54CCE3E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631700-FE50-4F6B-BA62-1F75F352918F}" type="pres">
      <dgm:prSet presAssocID="{18E9C81B-335A-4EED-91F4-BDABF54CCE3E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12859A-6212-4962-88DA-DC402A1ADEFD}" type="pres">
      <dgm:prSet presAssocID="{E9894C04-94A1-4D61-8D2E-8116E1C9308E}" presName="sp" presStyleCnt="0"/>
      <dgm:spPr/>
    </dgm:pt>
    <dgm:pt modelId="{EB292946-FB96-4328-B14C-302C9460AB99}" type="pres">
      <dgm:prSet presAssocID="{20667902-F6B5-47B4-BAFD-90AF91025816}" presName="composite" presStyleCnt="0"/>
      <dgm:spPr/>
    </dgm:pt>
    <dgm:pt modelId="{AF1EE579-761C-4286-9F45-79C5E09CDF2A}" type="pres">
      <dgm:prSet presAssocID="{20667902-F6B5-47B4-BAFD-90AF91025816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E9D420-2398-411A-B115-D6D1B0A153ED}" type="pres">
      <dgm:prSet presAssocID="{20667902-F6B5-47B4-BAFD-90AF91025816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3EA47F-D488-48F1-8A68-C88685BC115D}" type="pres">
      <dgm:prSet presAssocID="{8FD60EE7-0485-48E3-B1C9-B33AAACF373B}" presName="sp" presStyleCnt="0"/>
      <dgm:spPr/>
    </dgm:pt>
    <dgm:pt modelId="{FF95712D-3AF0-4EFB-B2F9-69613043CEA7}" type="pres">
      <dgm:prSet presAssocID="{0D3D911B-0E74-4747-9FE9-8FE753DB2C8E}" presName="composite" presStyleCnt="0"/>
      <dgm:spPr/>
    </dgm:pt>
    <dgm:pt modelId="{AB394457-9FD9-4E2A-BED2-E255F36898A8}" type="pres">
      <dgm:prSet presAssocID="{0D3D911B-0E74-4747-9FE9-8FE753DB2C8E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618B9C-E9DB-4D75-AB11-264D2126EA19}" type="pres">
      <dgm:prSet presAssocID="{0D3D911B-0E74-4747-9FE9-8FE753DB2C8E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2F923E-2254-448E-B09F-268AB2D56397}" type="pres">
      <dgm:prSet presAssocID="{809A5DD3-3A2E-4438-97D6-CCF6A858CD1E}" presName="sp" presStyleCnt="0"/>
      <dgm:spPr/>
    </dgm:pt>
    <dgm:pt modelId="{26A9796A-458C-4E75-A86A-8D6DAC85D89F}" type="pres">
      <dgm:prSet presAssocID="{AD92E682-F556-415C-8995-B9E3B028F2A2}" presName="composite" presStyleCnt="0"/>
      <dgm:spPr/>
    </dgm:pt>
    <dgm:pt modelId="{1BEE4887-6194-496F-A6F2-9DCF9DB7C19C}" type="pres">
      <dgm:prSet presAssocID="{AD92E682-F556-415C-8995-B9E3B028F2A2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E97C0E-FB51-46A2-8105-70800AE46E4D}" type="pres">
      <dgm:prSet presAssocID="{AD92E682-F556-415C-8995-B9E3B028F2A2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01106A-0562-456C-858F-A3072A14F600}" type="pres">
      <dgm:prSet presAssocID="{9B95D656-A024-48B2-864B-786B4504DBC5}" presName="sp" presStyleCnt="0"/>
      <dgm:spPr/>
    </dgm:pt>
    <dgm:pt modelId="{BE80CCE8-8596-4780-806A-A08CB8F09A00}" type="pres">
      <dgm:prSet presAssocID="{026C2D63-EA78-48F5-BC62-FF0FE15C8B81}" presName="composite" presStyleCnt="0"/>
      <dgm:spPr/>
    </dgm:pt>
    <dgm:pt modelId="{061A9AB6-BE74-402A-BC8D-4FA51D5E069A}" type="pres">
      <dgm:prSet presAssocID="{026C2D63-EA78-48F5-BC62-FF0FE15C8B81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0185B4-2410-41CA-AD3E-422E4DDF4AC6}" type="pres">
      <dgm:prSet presAssocID="{026C2D63-EA78-48F5-BC62-FF0FE15C8B81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3529871-5AF6-4178-BD8E-1C81177C2630}" type="presOf" srcId="{AD92E682-F556-415C-8995-B9E3B028F2A2}" destId="{1BEE4887-6194-496F-A6F2-9DCF9DB7C19C}" srcOrd="0" destOrd="0" presId="urn:microsoft.com/office/officeart/2005/8/layout/chevron2"/>
    <dgm:cxn modelId="{28F71F90-000E-4989-9178-46A9E09AE78B}" type="presOf" srcId="{18E9C81B-335A-4EED-91F4-BDABF54CCE3E}" destId="{B6908216-FC20-4335-9F3F-0D77295D06F2}" srcOrd="0" destOrd="0" presId="urn:microsoft.com/office/officeart/2005/8/layout/chevron2"/>
    <dgm:cxn modelId="{02B8E1C2-1B57-49A5-8055-C3F64B8EDA1B}" type="presOf" srcId="{8C40065E-4AB6-4A19-A07D-584F010511BA}" destId="{7696BB03-38B9-419A-8D8A-17D6618007C7}" srcOrd="0" destOrd="0" presId="urn:microsoft.com/office/officeart/2005/8/layout/chevron2"/>
    <dgm:cxn modelId="{A7E28AD7-185B-4F91-A7C1-72E2C19351CC}" srcId="{8C40065E-4AB6-4A19-A07D-584F010511BA}" destId="{18E9C81B-335A-4EED-91F4-BDABF54CCE3E}" srcOrd="0" destOrd="0" parTransId="{AC6148D5-82D3-4672-BEAF-9D4A2CA3F9AF}" sibTransId="{E9894C04-94A1-4D61-8D2E-8116E1C9308E}"/>
    <dgm:cxn modelId="{33703F77-98CA-4857-A849-6D8E1164BE7B}" srcId="{8C40065E-4AB6-4A19-A07D-584F010511BA}" destId="{026C2D63-EA78-48F5-BC62-FF0FE15C8B81}" srcOrd="4" destOrd="0" parTransId="{69DE68FF-37ED-45F4-87E9-2F315C5B3F96}" sibTransId="{F1E6FC52-E9B3-4D1D-AFEB-8AD5C8A4E8A8}"/>
    <dgm:cxn modelId="{ECF50993-2BAE-44C8-AA07-F973D058FE24}" type="presOf" srcId="{867E574A-B341-4641-97AC-21649B25918A}" destId="{7C0185B4-2410-41CA-AD3E-422E4DDF4AC6}" srcOrd="0" destOrd="0" presId="urn:microsoft.com/office/officeart/2005/8/layout/chevron2"/>
    <dgm:cxn modelId="{7B05CE52-87FA-48B2-BDC4-7E0631B83E23}" type="presOf" srcId="{746C751D-C454-4B1B-A7AD-934280DA3448}" destId="{72631700-FE50-4F6B-BA62-1F75F352918F}" srcOrd="0" destOrd="0" presId="urn:microsoft.com/office/officeart/2005/8/layout/chevron2"/>
    <dgm:cxn modelId="{67DDABE5-2C9B-47AC-8C0B-A07B72F53783}" srcId="{18E9C81B-335A-4EED-91F4-BDABF54CCE3E}" destId="{746C751D-C454-4B1B-A7AD-934280DA3448}" srcOrd="0" destOrd="0" parTransId="{1D8089C9-D050-4FD7-8CAA-4FF85BE6761C}" sibTransId="{E7397683-FCA6-460E-87ED-26156D8E8A39}"/>
    <dgm:cxn modelId="{98B98875-BBA7-4ED9-96C7-B558908B750C}" type="presOf" srcId="{F5883166-1A87-4451-8DB8-46FFF339A037}" destId="{79E9D420-2398-411A-B115-D6D1B0A153ED}" srcOrd="0" destOrd="0" presId="urn:microsoft.com/office/officeart/2005/8/layout/chevron2"/>
    <dgm:cxn modelId="{C719EA76-A038-4C34-BB09-B09785E91987}" srcId="{0D3D911B-0E74-4747-9FE9-8FE753DB2C8E}" destId="{C19B7704-E1E4-4545-9B99-510E8E8D9DCF}" srcOrd="0" destOrd="0" parTransId="{C85220F9-B587-4DB0-B074-79F6513396F5}" sibTransId="{86AD0790-3963-45F2-B8BC-ED87AF9CEAD6}"/>
    <dgm:cxn modelId="{161FBA7C-45DF-4216-843A-9EC9B9BF3C0E}" srcId="{8C40065E-4AB6-4A19-A07D-584F010511BA}" destId="{0D3D911B-0E74-4747-9FE9-8FE753DB2C8E}" srcOrd="2" destOrd="0" parTransId="{254C3068-354E-431D-841C-AE7B6A3FC4F8}" sibTransId="{809A5DD3-3A2E-4438-97D6-CCF6A858CD1E}"/>
    <dgm:cxn modelId="{03550F8E-68E3-42C0-B63D-B2FA132039C0}" type="presOf" srcId="{026C2D63-EA78-48F5-BC62-FF0FE15C8B81}" destId="{061A9AB6-BE74-402A-BC8D-4FA51D5E069A}" srcOrd="0" destOrd="0" presId="urn:microsoft.com/office/officeart/2005/8/layout/chevron2"/>
    <dgm:cxn modelId="{F2488E27-D5E7-4DAA-9096-177BE2847A9A}" type="presOf" srcId="{0D3D911B-0E74-4747-9FE9-8FE753DB2C8E}" destId="{AB394457-9FD9-4E2A-BED2-E255F36898A8}" srcOrd="0" destOrd="0" presId="urn:microsoft.com/office/officeart/2005/8/layout/chevron2"/>
    <dgm:cxn modelId="{0833791A-B6CE-4AFD-9AFF-3573521CF592}" srcId="{8C40065E-4AB6-4A19-A07D-584F010511BA}" destId="{20667902-F6B5-47B4-BAFD-90AF91025816}" srcOrd="1" destOrd="0" parTransId="{32F6C7CB-5675-4793-B54C-429AE26D9FB3}" sibTransId="{8FD60EE7-0485-48E3-B1C9-B33AAACF373B}"/>
    <dgm:cxn modelId="{C306BE41-B84B-4A2B-89BD-923F69CE5FA4}" srcId="{AD92E682-F556-415C-8995-B9E3B028F2A2}" destId="{9A220E00-941D-4BA8-94AC-205178D5369F}" srcOrd="0" destOrd="0" parTransId="{A77037DC-FB39-4266-8A71-277A1B2D9F8C}" sibTransId="{31E92A3E-007B-4000-A4B3-2F3DB59A755D}"/>
    <dgm:cxn modelId="{C8357388-EB1C-4E3E-8B0A-E3459B7DA45B}" type="presOf" srcId="{20667902-F6B5-47B4-BAFD-90AF91025816}" destId="{AF1EE579-761C-4286-9F45-79C5E09CDF2A}" srcOrd="0" destOrd="0" presId="urn:microsoft.com/office/officeart/2005/8/layout/chevron2"/>
    <dgm:cxn modelId="{1FFFC021-9DE0-44F0-B952-B9311562E778}" type="presOf" srcId="{C19B7704-E1E4-4545-9B99-510E8E8D9DCF}" destId="{C3618B9C-E9DB-4D75-AB11-264D2126EA19}" srcOrd="0" destOrd="0" presId="urn:microsoft.com/office/officeart/2005/8/layout/chevron2"/>
    <dgm:cxn modelId="{13A05989-C233-4198-ADD5-3F493E8A8380}" srcId="{026C2D63-EA78-48F5-BC62-FF0FE15C8B81}" destId="{867E574A-B341-4641-97AC-21649B25918A}" srcOrd="0" destOrd="0" parTransId="{9700B38E-D956-4B78-8B12-7DB70316EF7B}" sibTransId="{1239A8BB-E287-41CE-A320-7818740A60D5}"/>
    <dgm:cxn modelId="{21FAF8EA-3B7B-4C66-8380-01A348B0549D}" type="presOf" srcId="{9A220E00-941D-4BA8-94AC-205178D5369F}" destId="{B1E97C0E-FB51-46A2-8105-70800AE46E4D}" srcOrd="0" destOrd="0" presId="urn:microsoft.com/office/officeart/2005/8/layout/chevron2"/>
    <dgm:cxn modelId="{D3B458A4-B107-4BAF-81AA-3C2BF7C90311}" srcId="{20667902-F6B5-47B4-BAFD-90AF91025816}" destId="{F5883166-1A87-4451-8DB8-46FFF339A037}" srcOrd="0" destOrd="0" parTransId="{D75FB304-2343-4B80-B7AD-4EBE11EA5204}" sibTransId="{E57933A0-017E-46D6-BC3E-B7B54B402DD3}"/>
    <dgm:cxn modelId="{512D6337-5EE8-4039-9D71-C597DB155CFC}" srcId="{8C40065E-4AB6-4A19-A07D-584F010511BA}" destId="{AD92E682-F556-415C-8995-B9E3B028F2A2}" srcOrd="3" destOrd="0" parTransId="{B72FA1A9-AC79-4192-B938-35E7AB2AB8CD}" sibTransId="{9B95D656-A024-48B2-864B-786B4504DBC5}"/>
    <dgm:cxn modelId="{FB3DB5BA-7859-4514-AF10-AB713097D2F5}" type="presParOf" srcId="{7696BB03-38B9-419A-8D8A-17D6618007C7}" destId="{56FF31FD-5950-4D78-8001-AF44D9C5C22E}" srcOrd="0" destOrd="0" presId="urn:microsoft.com/office/officeart/2005/8/layout/chevron2"/>
    <dgm:cxn modelId="{4810F0E3-2C70-4E32-9121-08489DDED58E}" type="presParOf" srcId="{56FF31FD-5950-4D78-8001-AF44D9C5C22E}" destId="{B6908216-FC20-4335-9F3F-0D77295D06F2}" srcOrd="0" destOrd="0" presId="urn:microsoft.com/office/officeart/2005/8/layout/chevron2"/>
    <dgm:cxn modelId="{50CA38AA-6647-4D23-9B80-6165AC728989}" type="presParOf" srcId="{56FF31FD-5950-4D78-8001-AF44D9C5C22E}" destId="{72631700-FE50-4F6B-BA62-1F75F352918F}" srcOrd="1" destOrd="0" presId="urn:microsoft.com/office/officeart/2005/8/layout/chevron2"/>
    <dgm:cxn modelId="{581EDC82-6987-4FC2-B091-FDDDB63F0B0A}" type="presParOf" srcId="{7696BB03-38B9-419A-8D8A-17D6618007C7}" destId="{C712859A-6212-4962-88DA-DC402A1ADEFD}" srcOrd="1" destOrd="0" presId="urn:microsoft.com/office/officeart/2005/8/layout/chevron2"/>
    <dgm:cxn modelId="{E9740350-F195-4FBA-91E2-511AFF387FE0}" type="presParOf" srcId="{7696BB03-38B9-419A-8D8A-17D6618007C7}" destId="{EB292946-FB96-4328-B14C-302C9460AB99}" srcOrd="2" destOrd="0" presId="urn:microsoft.com/office/officeart/2005/8/layout/chevron2"/>
    <dgm:cxn modelId="{A050985C-A710-4FC6-A119-8791CFB8B88F}" type="presParOf" srcId="{EB292946-FB96-4328-B14C-302C9460AB99}" destId="{AF1EE579-761C-4286-9F45-79C5E09CDF2A}" srcOrd="0" destOrd="0" presId="urn:microsoft.com/office/officeart/2005/8/layout/chevron2"/>
    <dgm:cxn modelId="{786EBC81-8E65-48C9-AFB7-EC52715C08D0}" type="presParOf" srcId="{EB292946-FB96-4328-B14C-302C9460AB99}" destId="{79E9D420-2398-411A-B115-D6D1B0A153ED}" srcOrd="1" destOrd="0" presId="urn:microsoft.com/office/officeart/2005/8/layout/chevron2"/>
    <dgm:cxn modelId="{24A229B1-5731-4A31-9490-660A74A60404}" type="presParOf" srcId="{7696BB03-38B9-419A-8D8A-17D6618007C7}" destId="{5B3EA47F-D488-48F1-8A68-C88685BC115D}" srcOrd="3" destOrd="0" presId="urn:microsoft.com/office/officeart/2005/8/layout/chevron2"/>
    <dgm:cxn modelId="{23A08C01-7F9A-443D-BF17-0A375BDCC9BF}" type="presParOf" srcId="{7696BB03-38B9-419A-8D8A-17D6618007C7}" destId="{FF95712D-3AF0-4EFB-B2F9-69613043CEA7}" srcOrd="4" destOrd="0" presId="urn:microsoft.com/office/officeart/2005/8/layout/chevron2"/>
    <dgm:cxn modelId="{F1406A00-F38F-4CA3-B108-69DC93510E6C}" type="presParOf" srcId="{FF95712D-3AF0-4EFB-B2F9-69613043CEA7}" destId="{AB394457-9FD9-4E2A-BED2-E255F36898A8}" srcOrd="0" destOrd="0" presId="urn:microsoft.com/office/officeart/2005/8/layout/chevron2"/>
    <dgm:cxn modelId="{9A0F4DC9-D570-40C3-81F8-79B7704B723E}" type="presParOf" srcId="{FF95712D-3AF0-4EFB-B2F9-69613043CEA7}" destId="{C3618B9C-E9DB-4D75-AB11-264D2126EA19}" srcOrd="1" destOrd="0" presId="urn:microsoft.com/office/officeart/2005/8/layout/chevron2"/>
    <dgm:cxn modelId="{4CEDA80C-4970-4A7F-BFDB-7B6A1FDD2B9F}" type="presParOf" srcId="{7696BB03-38B9-419A-8D8A-17D6618007C7}" destId="{DE2F923E-2254-448E-B09F-268AB2D56397}" srcOrd="5" destOrd="0" presId="urn:microsoft.com/office/officeart/2005/8/layout/chevron2"/>
    <dgm:cxn modelId="{5901C571-2DFA-49DF-A9E4-49F5F5DDE8C0}" type="presParOf" srcId="{7696BB03-38B9-419A-8D8A-17D6618007C7}" destId="{26A9796A-458C-4E75-A86A-8D6DAC85D89F}" srcOrd="6" destOrd="0" presId="urn:microsoft.com/office/officeart/2005/8/layout/chevron2"/>
    <dgm:cxn modelId="{5891A01C-B9E9-484B-B175-519B7F9F101D}" type="presParOf" srcId="{26A9796A-458C-4E75-A86A-8D6DAC85D89F}" destId="{1BEE4887-6194-496F-A6F2-9DCF9DB7C19C}" srcOrd="0" destOrd="0" presId="urn:microsoft.com/office/officeart/2005/8/layout/chevron2"/>
    <dgm:cxn modelId="{CEC731A9-3F0C-414D-B567-2262E8A8E233}" type="presParOf" srcId="{26A9796A-458C-4E75-A86A-8D6DAC85D89F}" destId="{B1E97C0E-FB51-46A2-8105-70800AE46E4D}" srcOrd="1" destOrd="0" presId="urn:microsoft.com/office/officeart/2005/8/layout/chevron2"/>
    <dgm:cxn modelId="{4CC9746E-6794-4D1A-8D5F-E22A0DB6D62A}" type="presParOf" srcId="{7696BB03-38B9-419A-8D8A-17D6618007C7}" destId="{B301106A-0562-456C-858F-A3072A14F600}" srcOrd="7" destOrd="0" presId="urn:microsoft.com/office/officeart/2005/8/layout/chevron2"/>
    <dgm:cxn modelId="{903FA145-8187-46FF-A99A-36C25C2D2B1F}" type="presParOf" srcId="{7696BB03-38B9-419A-8D8A-17D6618007C7}" destId="{BE80CCE8-8596-4780-806A-A08CB8F09A00}" srcOrd="8" destOrd="0" presId="urn:microsoft.com/office/officeart/2005/8/layout/chevron2"/>
    <dgm:cxn modelId="{993F8BB8-62A8-482C-9E07-545DB506F33B}" type="presParOf" srcId="{BE80CCE8-8596-4780-806A-A08CB8F09A00}" destId="{061A9AB6-BE74-402A-BC8D-4FA51D5E069A}" srcOrd="0" destOrd="0" presId="urn:microsoft.com/office/officeart/2005/8/layout/chevron2"/>
    <dgm:cxn modelId="{04F96D83-EBA7-4518-BA8F-0CA01E8E8D85}" type="presParOf" srcId="{BE80CCE8-8596-4780-806A-A08CB8F09A00}" destId="{7C0185B4-2410-41CA-AD3E-422E4DDF4AC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6908216-FC20-4335-9F3F-0D77295D06F2}">
      <dsp:nvSpPr>
        <dsp:cNvPr id="0" name=""/>
        <dsp:cNvSpPr/>
      </dsp:nvSpPr>
      <dsp:spPr>
        <a:xfrm rot="5400000">
          <a:off x="-158835" y="158995"/>
          <a:ext cx="1058900" cy="74123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</a:rPr>
            <a:t>I </a:t>
          </a:r>
          <a:r>
            <a:rPr lang="ru-RU" sz="1600" b="1" kern="1200" dirty="0" smtClean="0">
              <a:solidFill>
                <a:schemeClr val="tx1"/>
              </a:solidFill>
            </a:rPr>
            <a:t>эпоха</a:t>
          </a:r>
          <a:endParaRPr lang="ru-RU" sz="1600" b="1" kern="1200" dirty="0">
            <a:solidFill>
              <a:schemeClr val="tx1"/>
            </a:solidFill>
          </a:endParaRPr>
        </a:p>
      </dsp:txBody>
      <dsp:txXfrm rot="5400000">
        <a:off x="-158835" y="158995"/>
        <a:ext cx="1058900" cy="741230"/>
      </dsp:txXfrm>
    </dsp:sp>
    <dsp:sp modelId="{72631700-FE50-4F6B-BA62-1F75F352918F}">
      <dsp:nvSpPr>
        <dsp:cNvPr id="0" name=""/>
        <dsp:cNvSpPr/>
      </dsp:nvSpPr>
      <dsp:spPr>
        <a:xfrm rot="5400000">
          <a:off x="4141272" y="-3399881"/>
          <a:ext cx="688285" cy="748836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25400" rIns="25400" bIns="25400" numCol="1" spcCol="1270" anchor="ctr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4000" b="1" i="0" kern="1200" dirty="0" smtClean="0">
              <a:solidFill>
                <a:srgbClr val="C00000"/>
              </a:solidFill>
            </a:rPr>
            <a:t>Первобытная история</a:t>
          </a:r>
          <a:endParaRPr lang="ru-RU" sz="4000" b="1" i="0" kern="1200" dirty="0">
            <a:solidFill>
              <a:srgbClr val="C00000"/>
            </a:solidFill>
          </a:endParaRPr>
        </a:p>
      </dsp:txBody>
      <dsp:txXfrm rot="5400000">
        <a:off x="4141272" y="-3399881"/>
        <a:ext cx="688285" cy="7488369"/>
      </dsp:txXfrm>
    </dsp:sp>
    <dsp:sp modelId="{AF1EE579-761C-4286-9F45-79C5E09CDF2A}">
      <dsp:nvSpPr>
        <dsp:cNvPr id="0" name=""/>
        <dsp:cNvSpPr/>
      </dsp:nvSpPr>
      <dsp:spPr>
        <a:xfrm rot="5400000">
          <a:off x="-158835" y="1100324"/>
          <a:ext cx="1058900" cy="74123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</a:rPr>
            <a:t>II </a:t>
          </a:r>
          <a:r>
            <a:rPr lang="ru-RU" sz="1600" b="1" kern="1200" dirty="0" smtClean="0">
              <a:solidFill>
                <a:schemeClr val="tx1"/>
              </a:solidFill>
            </a:rPr>
            <a:t>эпоха</a:t>
          </a:r>
          <a:endParaRPr lang="ru-RU" sz="1600" b="1" kern="1200" dirty="0">
            <a:solidFill>
              <a:schemeClr val="tx1"/>
            </a:solidFill>
          </a:endParaRPr>
        </a:p>
      </dsp:txBody>
      <dsp:txXfrm rot="5400000">
        <a:off x="-158835" y="1100324"/>
        <a:ext cx="1058900" cy="741230"/>
      </dsp:txXfrm>
    </dsp:sp>
    <dsp:sp modelId="{79E9D420-2398-411A-B115-D6D1B0A153ED}">
      <dsp:nvSpPr>
        <dsp:cNvPr id="0" name=""/>
        <dsp:cNvSpPr/>
      </dsp:nvSpPr>
      <dsp:spPr>
        <a:xfrm rot="5400000">
          <a:off x="4141272" y="-2458552"/>
          <a:ext cx="688285" cy="748836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25400" rIns="25400" bIns="25400" numCol="1" spcCol="1270" anchor="ctr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4000" b="1" kern="1200" dirty="0" smtClean="0">
              <a:solidFill>
                <a:srgbClr val="C00000"/>
              </a:solidFill>
            </a:rPr>
            <a:t>История Древнего мира</a:t>
          </a:r>
          <a:endParaRPr lang="ru-RU" sz="4000" b="1" kern="1200" dirty="0">
            <a:solidFill>
              <a:srgbClr val="C00000"/>
            </a:solidFill>
          </a:endParaRPr>
        </a:p>
      </dsp:txBody>
      <dsp:txXfrm rot="5400000">
        <a:off x="4141272" y="-2458552"/>
        <a:ext cx="688285" cy="7488369"/>
      </dsp:txXfrm>
    </dsp:sp>
    <dsp:sp modelId="{AB394457-9FD9-4E2A-BED2-E255F36898A8}">
      <dsp:nvSpPr>
        <dsp:cNvPr id="0" name=""/>
        <dsp:cNvSpPr/>
      </dsp:nvSpPr>
      <dsp:spPr>
        <a:xfrm rot="5400000">
          <a:off x="-158835" y="2041652"/>
          <a:ext cx="1058900" cy="74123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</a:rPr>
            <a:t>III </a:t>
          </a:r>
          <a:r>
            <a:rPr lang="ru-RU" sz="1600" b="1" kern="1200" dirty="0" smtClean="0">
              <a:solidFill>
                <a:schemeClr val="tx1"/>
              </a:solidFill>
            </a:rPr>
            <a:t>эпоха</a:t>
          </a:r>
          <a:endParaRPr lang="ru-RU" sz="1600" b="1" kern="1200" dirty="0">
            <a:solidFill>
              <a:schemeClr val="tx1"/>
            </a:solidFill>
          </a:endParaRPr>
        </a:p>
      </dsp:txBody>
      <dsp:txXfrm rot="5400000">
        <a:off x="-158835" y="2041652"/>
        <a:ext cx="1058900" cy="741230"/>
      </dsp:txXfrm>
    </dsp:sp>
    <dsp:sp modelId="{C3618B9C-E9DB-4D75-AB11-264D2126EA19}">
      <dsp:nvSpPr>
        <dsp:cNvPr id="0" name=""/>
        <dsp:cNvSpPr/>
      </dsp:nvSpPr>
      <dsp:spPr>
        <a:xfrm rot="5400000">
          <a:off x="4141272" y="-1517224"/>
          <a:ext cx="688285" cy="7488369"/>
        </a:xfrm>
        <a:prstGeom prst="round2SameRect">
          <a:avLst/>
        </a:prstGeom>
        <a:solidFill>
          <a:schemeClr val="bg1"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25400" rIns="25400" bIns="25400" numCol="1" spcCol="1270" anchor="ctr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4000" b="1" kern="1200" dirty="0" smtClean="0">
              <a:solidFill>
                <a:srgbClr val="C00000"/>
              </a:solidFill>
            </a:rPr>
            <a:t>История Древних веков</a:t>
          </a:r>
          <a:endParaRPr lang="ru-RU" sz="4000" b="1" kern="1200" dirty="0">
            <a:solidFill>
              <a:srgbClr val="C00000"/>
            </a:solidFill>
          </a:endParaRPr>
        </a:p>
      </dsp:txBody>
      <dsp:txXfrm rot="5400000">
        <a:off x="4141272" y="-1517224"/>
        <a:ext cx="688285" cy="7488369"/>
      </dsp:txXfrm>
    </dsp:sp>
    <dsp:sp modelId="{1BEE4887-6194-496F-A6F2-9DCF9DB7C19C}">
      <dsp:nvSpPr>
        <dsp:cNvPr id="0" name=""/>
        <dsp:cNvSpPr/>
      </dsp:nvSpPr>
      <dsp:spPr>
        <a:xfrm rot="5400000">
          <a:off x="-158835" y="2982981"/>
          <a:ext cx="1058900" cy="74123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</a:rPr>
            <a:t>IV </a:t>
          </a:r>
          <a:r>
            <a:rPr lang="ru-RU" sz="1600" b="1" kern="1200" dirty="0" smtClean="0">
              <a:solidFill>
                <a:schemeClr val="tx1"/>
              </a:solidFill>
            </a:rPr>
            <a:t>эпоха</a:t>
          </a:r>
          <a:endParaRPr lang="ru-RU" sz="1600" b="1" kern="1200" dirty="0">
            <a:solidFill>
              <a:schemeClr val="tx1"/>
            </a:solidFill>
          </a:endParaRPr>
        </a:p>
      </dsp:txBody>
      <dsp:txXfrm rot="5400000">
        <a:off x="-158835" y="2982981"/>
        <a:ext cx="1058900" cy="741230"/>
      </dsp:txXfrm>
    </dsp:sp>
    <dsp:sp modelId="{B1E97C0E-FB51-46A2-8105-70800AE46E4D}">
      <dsp:nvSpPr>
        <dsp:cNvPr id="0" name=""/>
        <dsp:cNvSpPr/>
      </dsp:nvSpPr>
      <dsp:spPr>
        <a:xfrm rot="5400000">
          <a:off x="4141272" y="-575895"/>
          <a:ext cx="688285" cy="7488369"/>
        </a:xfrm>
        <a:prstGeom prst="round2SameRect">
          <a:avLst/>
        </a:prstGeom>
        <a:solidFill>
          <a:schemeClr val="tx2">
            <a:lumMod val="40000"/>
            <a:lumOff val="6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25400" rIns="25400" bIns="25400" numCol="1" spcCol="1270" anchor="ctr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4000" b="1" kern="1200" dirty="0" smtClean="0">
              <a:solidFill>
                <a:srgbClr val="C00000"/>
              </a:solidFill>
            </a:rPr>
            <a:t>История Нового времени</a:t>
          </a:r>
          <a:endParaRPr lang="ru-RU" sz="4000" kern="1200" dirty="0"/>
        </a:p>
      </dsp:txBody>
      <dsp:txXfrm rot="5400000">
        <a:off x="4141272" y="-575895"/>
        <a:ext cx="688285" cy="7488369"/>
      </dsp:txXfrm>
    </dsp:sp>
    <dsp:sp modelId="{061A9AB6-BE74-402A-BC8D-4FA51D5E069A}">
      <dsp:nvSpPr>
        <dsp:cNvPr id="0" name=""/>
        <dsp:cNvSpPr/>
      </dsp:nvSpPr>
      <dsp:spPr>
        <a:xfrm rot="5400000">
          <a:off x="-158835" y="3924309"/>
          <a:ext cx="1058900" cy="74123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</a:rPr>
            <a:t>V</a:t>
          </a:r>
          <a:r>
            <a:rPr lang="ru-RU" sz="1600" b="1" kern="1200" dirty="0" smtClean="0">
              <a:solidFill>
                <a:schemeClr val="tx1"/>
              </a:solidFill>
            </a:rPr>
            <a:t> эпоха</a:t>
          </a:r>
          <a:endParaRPr lang="ru-RU" sz="1600" b="1" kern="1200" dirty="0">
            <a:solidFill>
              <a:schemeClr val="tx1"/>
            </a:solidFill>
          </a:endParaRPr>
        </a:p>
      </dsp:txBody>
      <dsp:txXfrm rot="5400000">
        <a:off x="-158835" y="3924309"/>
        <a:ext cx="1058900" cy="741230"/>
      </dsp:txXfrm>
    </dsp:sp>
    <dsp:sp modelId="{7C0185B4-2410-41CA-AD3E-422E4DDF4AC6}">
      <dsp:nvSpPr>
        <dsp:cNvPr id="0" name=""/>
        <dsp:cNvSpPr/>
      </dsp:nvSpPr>
      <dsp:spPr>
        <a:xfrm rot="5400000">
          <a:off x="4141272" y="365432"/>
          <a:ext cx="688285" cy="748836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25400" rIns="25400" bIns="25400" numCol="1" spcCol="1270" anchor="ctr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4000" b="1" kern="1200" dirty="0" smtClean="0">
              <a:solidFill>
                <a:srgbClr val="C00000"/>
              </a:solidFill>
            </a:rPr>
            <a:t>История Новейшего времени</a:t>
          </a:r>
          <a:endParaRPr lang="ru-RU" sz="4000" b="1" kern="1200" dirty="0">
            <a:solidFill>
              <a:srgbClr val="C00000"/>
            </a:solidFill>
          </a:endParaRPr>
        </a:p>
      </dsp:txBody>
      <dsp:txXfrm rot="5400000">
        <a:off x="4141272" y="365432"/>
        <a:ext cx="688285" cy="74883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  <p:transition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  <a:alpha val="5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25.01.2011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comb/>
  </p:transition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comb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dreamworlds.ru/uploads/posts/2009-07/thumbs/1246641644_1503.jpg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kukiani.ru/userfiles/1%20(10)(1).jpg" TargetMode="Externa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rt22.ucoz.ru/Morza/0e260957630038449865a82f04e4922f_full.jpg" TargetMode="External"/><Relationship Id="rId3" Type="http://schemas.openxmlformats.org/officeDocument/2006/relationships/image" Target="../media/image13.jpeg"/><Relationship Id="rId7" Type="http://schemas.openxmlformats.org/officeDocument/2006/relationships/image" Target="../media/image15.jpeg"/><Relationship Id="rId2" Type="http://schemas.openxmlformats.org/officeDocument/2006/relationships/hyperlink" Target="http://dic.academic.ru/pictures/wiki/files/78/N_steam_loco.jpg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yar-genealogy.ru/photo/gen_old_karpovski57.jpg" TargetMode="External"/><Relationship Id="rId5" Type="http://schemas.openxmlformats.org/officeDocument/2006/relationships/image" Target="../media/image14.jpeg"/><Relationship Id="rId4" Type="http://schemas.openxmlformats.org/officeDocument/2006/relationships/hyperlink" Target="http://baikalarea.ru/kbrr/parom/ophotos/00030kfg.jpg" TargetMode="External"/><Relationship Id="rId9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19.jpeg"/><Relationship Id="rId2" Type="http://schemas.openxmlformats.org/officeDocument/2006/relationships/hyperlink" Target="http://img11.nnm.ru/6/e/e/3/c/51f040a293edadac7833d3bf13b.jpg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img-fotki.yandex.ru/get/3308/isha-to.8/0_206ef_37817d03_XL" TargetMode="External"/><Relationship Id="rId5" Type="http://schemas.openxmlformats.org/officeDocument/2006/relationships/image" Target="../media/image18.jpeg"/><Relationship Id="rId4" Type="http://schemas.openxmlformats.org/officeDocument/2006/relationships/hyperlink" Target="http://img11.nnm.ru/1/e/9/3/5/aac79cab964f0ec8ffb9c7079c7.jpg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2.jpeg"/><Relationship Id="rId2" Type="http://schemas.openxmlformats.org/officeDocument/2006/relationships/hyperlink" Target="http://img0.liveinternet.ru/images/attach/b/3/20/571/20571721_Rafayel_Avtoportret_s_drugom.jpg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img1.liveinternet.ru/images/attach/c/1/49/157/49157975_800pxPetersdom_von_Engelsburg_gesehen.jpg" TargetMode="External"/><Relationship Id="rId5" Type="http://schemas.openxmlformats.org/officeDocument/2006/relationships/image" Target="../media/image21.jpeg"/><Relationship Id="rId4" Type="http://schemas.openxmlformats.org/officeDocument/2006/relationships/hyperlink" Target="http://www.kozma.ru/images/classics/raffaello/madonna-sixt.jp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stat11.privet.ru/lr/0830113372db252f8a14db36d8cf5ca2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4.jpeg"/><Relationship Id="rId4" Type="http://schemas.openxmlformats.org/officeDocument/2006/relationships/hyperlink" Target="http://kolyan.net/uploads/posts/2009-06/1245081022_1.jp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www.kalitva.ru/uploads/posts/2009-07/1248869042_69a4aed3cde6.jpg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6.jpeg"/><Relationship Id="rId4" Type="http://schemas.openxmlformats.org/officeDocument/2006/relationships/hyperlink" Target="http://www.idrp.ru/robinzon-kruzo-daniel-defo-n3257.jp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hyperlink" Target="http://www.uralweb.ru/forums/attaches/19/80/th_80833e3cb90c099c29676b2985002a42.gif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hyperlink" Target="http://img11.nnm.ru/5/8/7/d/a/a299a556cc5d0a6bbd4e6e5f2c7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vivovoco.rsl.ru/VV/JOURNAL/SCIAM/SPAIN/SPAIN01.JPG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fmimg.finmarket.ru/anl/ZIMA05/kolumb.jpg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jpeg"/><Relationship Id="rId4" Type="http://schemas.openxmlformats.org/officeDocument/2006/relationships/hyperlink" Target="http://vlasti.net/upload/vlasti/news062010/92960/data/95415f57d161d676ec7d49d3f03641bc.jpg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ynet.co.il/PicServer2/04062007/1319204/36906766_photos&amp;91;1&amp;93;.jpg" TargetMode="Externa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lifeglobe.net/media/entry/238/68611_3.jpg" TargetMode="Externa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ucalgary.ca/applied_history/tutor/imagevoy/strait1.jpg" TargetMode="Externa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myzei-sh336.narod.ru/foto/bellinsgayzen.jpg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jpeg"/><Relationship Id="rId4" Type="http://schemas.openxmlformats.org/officeDocument/2006/relationships/hyperlink" Target="http://myzei-sh336.narod.ru/foto/lazarev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39752" y="764704"/>
            <a:ext cx="612068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Новое время: </a:t>
            </a:r>
          </a:p>
          <a:p>
            <a:pPr algn="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Встреча</a:t>
            </a:r>
          </a:p>
          <a:p>
            <a:pPr algn="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Европы и </a:t>
            </a:r>
            <a:r>
              <a:rPr lang="ru-RU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америки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3320" name="Picture 8" descr="Картинка 28 из 1223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708920"/>
            <a:ext cx="3600400" cy="3521968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 descr="Картинка 7 из 122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052" y="332656"/>
            <a:ext cx="8931256" cy="5328592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  <a:alpha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Технические изобретения </a:t>
            </a:r>
            <a:r>
              <a:rPr lang="en-US" b="1" dirty="0" smtClean="0">
                <a:solidFill>
                  <a:srgbClr val="FF0000"/>
                </a:solidFill>
              </a:rPr>
              <a:t>XIX </a:t>
            </a:r>
            <a:r>
              <a:rPr lang="ru-RU" b="1" dirty="0" smtClean="0">
                <a:solidFill>
                  <a:srgbClr val="FF0000"/>
                </a:solidFill>
              </a:rPr>
              <a:t>века.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7020272" y="4077072"/>
            <a:ext cx="2016224" cy="216024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1800" dirty="0" smtClean="0"/>
              <a:t>       Телеграф – передача на расстояние сообщений. Первый телеграф бы создан в России и США.</a:t>
            </a:r>
            <a:endParaRPr lang="ru-RU" sz="1800" dirty="0"/>
          </a:p>
        </p:txBody>
      </p:sp>
      <p:pic>
        <p:nvPicPr>
          <p:cNvPr id="36866" name="Picture 2" descr="Картинка 2 из 6400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908720"/>
            <a:ext cx="2808312" cy="1854646"/>
          </a:xfrm>
          <a:prstGeom prst="rect">
            <a:avLst/>
          </a:prstGeom>
          <a:noFill/>
        </p:spPr>
      </p:pic>
      <p:pic>
        <p:nvPicPr>
          <p:cNvPr id="36868" name="Picture 4" descr="Картинка 49 из 64000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836712"/>
            <a:ext cx="2880320" cy="1848160"/>
          </a:xfrm>
          <a:prstGeom prst="rect">
            <a:avLst/>
          </a:prstGeom>
          <a:noFill/>
        </p:spPr>
      </p:pic>
      <p:pic>
        <p:nvPicPr>
          <p:cNvPr id="36870" name="Picture 6" descr="Картинка 6 из 64000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536" y="4005064"/>
            <a:ext cx="1728192" cy="2669022"/>
          </a:xfrm>
          <a:prstGeom prst="rect">
            <a:avLst/>
          </a:prstGeom>
          <a:noFill/>
        </p:spPr>
      </p:pic>
      <p:pic>
        <p:nvPicPr>
          <p:cNvPr id="36872" name="Picture 8" descr="Картинка 2 из 64000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72000" y="4149080"/>
            <a:ext cx="2340260" cy="1872208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79512" y="2708920"/>
            <a:ext cx="40324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dirty="0" smtClean="0">
                <a:solidFill>
                  <a:prstClr val="black"/>
                </a:solidFill>
              </a:rPr>
              <a:t>        Паровоз – локомотив с самостоятельной паросиловой установкой. Первые паровозы были созданы в Великобритании.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427984" y="2780928"/>
            <a:ext cx="42484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dirty="0" smtClean="0">
                <a:solidFill>
                  <a:prstClr val="black"/>
                </a:solidFill>
              </a:rPr>
              <a:t>       Пароход – судно, приводимое в движение паровой машиной. Первый пароход построен в США.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123728" y="4509120"/>
            <a:ext cx="2286000" cy="150810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2000" dirty="0" smtClean="0">
                <a:solidFill>
                  <a:prstClr val="black"/>
                </a:solidFill>
              </a:rPr>
              <a:t>      </a:t>
            </a:r>
            <a:r>
              <a:rPr lang="ru-RU" dirty="0" smtClean="0">
                <a:solidFill>
                  <a:prstClr val="black"/>
                </a:solidFill>
              </a:rPr>
              <a:t>Фотография – первые фотографии стали делать во Франции.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  <a:alpha val="4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Технические изобретения </a:t>
            </a:r>
            <a:r>
              <a:rPr lang="en-US" b="1" dirty="0" smtClean="0">
                <a:solidFill>
                  <a:srgbClr val="FF0000"/>
                </a:solidFill>
              </a:rPr>
              <a:t>XIX </a:t>
            </a:r>
            <a:r>
              <a:rPr lang="ru-RU" b="1" dirty="0" smtClean="0">
                <a:solidFill>
                  <a:srgbClr val="FF0000"/>
                </a:solidFill>
              </a:rPr>
              <a:t>века.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55976" y="5157192"/>
            <a:ext cx="4557192" cy="125700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b="1" dirty="0" smtClean="0"/>
              <a:t>Метро </a:t>
            </a:r>
            <a:r>
              <a:rPr lang="ru-RU" sz="1800" b="1" dirty="0" smtClean="0"/>
              <a:t>– вид рельсового пассажирского транспорта, используемого в городе. Первая линия метро была построена в Лондоне.</a:t>
            </a:r>
            <a:endParaRPr lang="ru-RU" sz="1800" b="1" dirty="0"/>
          </a:p>
        </p:txBody>
      </p:sp>
      <p:pic>
        <p:nvPicPr>
          <p:cNvPr id="37890" name="Picture 2" descr="Картинка 2 из 6400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908720"/>
            <a:ext cx="2808312" cy="2880320"/>
          </a:xfrm>
          <a:prstGeom prst="rect">
            <a:avLst/>
          </a:prstGeom>
          <a:noFill/>
        </p:spPr>
      </p:pic>
      <p:pic>
        <p:nvPicPr>
          <p:cNvPr id="37892" name="Picture 4" descr="Картинка 5 из 64000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9787" y="1124744"/>
            <a:ext cx="3567743" cy="2376264"/>
          </a:xfrm>
          <a:prstGeom prst="rect">
            <a:avLst/>
          </a:prstGeom>
          <a:noFill/>
        </p:spPr>
      </p:pic>
      <p:pic>
        <p:nvPicPr>
          <p:cNvPr id="1026" name="Picture 2" descr="Картинка 25 из 3850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4005064"/>
            <a:ext cx="4032448" cy="274316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699792" y="1052736"/>
            <a:ext cx="27180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b="1" dirty="0" smtClean="0">
                <a:solidFill>
                  <a:prstClr val="black"/>
                </a:solidFill>
              </a:rPr>
              <a:t>       Телефон </a:t>
            </a:r>
            <a:r>
              <a:rPr lang="ru-RU" b="1" dirty="0" smtClean="0">
                <a:solidFill>
                  <a:prstClr val="black"/>
                </a:solidFill>
              </a:rPr>
              <a:t>– обеспечивает устную связь между абонентами на любом расстоянии. Первый телефонный аппарат был изобретен в США.</a:t>
            </a:r>
            <a:endParaRPr lang="ru-RU" b="1" dirty="0" smtClean="0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148064" y="3645024"/>
            <a:ext cx="38164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b="1" dirty="0" smtClean="0">
                <a:solidFill>
                  <a:prstClr val="black"/>
                </a:solidFill>
              </a:rPr>
              <a:t>Автомобиль – первый автомобиль с паровым двигателем построен во Франции.</a:t>
            </a:r>
            <a:endParaRPr lang="ru-RU" b="1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6600CC"/>
                </a:solidFill>
                <a:latin typeface="Batang" pitchFamily="18" charset="-127"/>
                <a:ea typeface="Batang" pitchFamily="18" charset="-127"/>
              </a:rPr>
              <a:t>Знаменитые художники и писатели</a:t>
            </a:r>
            <a:endParaRPr lang="ru-RU" b="1" dirty="0">
              <a:solidFill>
                <a:srgbClr val="6600CC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  <a:alpha val="3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19872" y="260648"/>
            <a:ext cx="5256584" cy="1584176"/>
          </a:xfrm>
        </p:spPr>
        <p:txBody>
          <a:bodyPr>
            <a:normAutofit fontScale="55000" lnSpcReduction="20000"/>
          </a:bodyPr>
          <a:lstStyle/>
          <a:p>
            <a:r>
              <a:rPr lang="ru-RU" b="1" dirty="0" smtClean="0"/>
              <a:t>   Рафаэль </a:t>
            </a:r>
            <a:r>
              <a:rPr lang="ru-RU" b="1" dirty="0" err="1" smtClean="0"/>
              <a:t>Санти</a:t>
            </a:r>
            <a:r>
              <a:rPr lang="ru-RU" b="1" dirty="0" smtClean="0"/>
              <a:t> (1483 – 1520)– итальянский живописец и архитектор.</a:t>
            </a:r>
          </a:p>
          <a:p>
            <a:r>
              <a:rPr lang="ru-RU" b="1" dirty="0" smtClean="0"/>
              <a:t>Написал картину </a:t>
            </a:r>
            <a:r>
              <a:rPr lang="ru-RU" b="1" dirty="0" smtClean="0"/>
              <a:t>«Сикстинская Мадонна</a:t>
            </a:r>
            <a:r>
              <a:rPr lang="ru-RU" b="1" dirty="0" smtClean="0"/>
              <a:t>» и многие другие.</a:t>
            </a:r>
            <a:endParaRPr lang="ru-RU" b="1" dirty="0" smtClean="0"/>
          </a:p>
          <a:p>
            <a:r>
              <a:rPr lang="ru-RU" b="1" dirty="0" smtClean="0"/>
              <a:t>Проектировал собор Святого Петра в Риме.</a:t>
            </a:r>
          </a:p>
        </p:txBody>
      </p:sp>
      <p:pic>
        <p:nvPicPr>
          <p:cNvPr id="37890" name="Picture 2" descr="Картинка 1 из 5007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6632"/>
            <a:ext cx="2376264" cy="3507401"/>
          </a:xfrm>
          <a:prstGeom prst="rect">
            <a:avLst/>
          </a:prstGeom>
          <a:noFill/>
        </p:spPr>
      </p:pic>
      <p:pic>
        <p:nvPicPr>
          <p:cNvPr id="37892" name="Picture 4" descr="Картинка 6 из 50074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0180" y="2348880"/>
            <a:ext cx="2686619" cy="3888432"/>
          </a:xfrm>
          <a:prstGeom prst="rect">
            <a:avLst/>
          </a:prstGeom>
          <a:noFill/>
        </p:spPr>
      </p:pic>
      <p:pic>
        <p:nvPicPr>
          <p:cNvPr id="37894" name="Picture 6" descr="Картинка 2 из 12741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52120" y="2708920"/>
            <a:ext cx="3384376" cy="2880320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  <a:alpha val="3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419872" y="476672"/>
            <a:ext cx="5472608" cy="1656183"/>
          </a:xfrm>
        </p:spPr>
        <p:txBody>
          <a:bodyPr>
            <a:normAutofit fontScale="55000" lnSpcReduction="20000"/>
          </a:bodyPr>
          <a:lstStyle/>
          <a:p>
            <a:r>
              <a:rPr lang="ru-RU" b="1" dirty="0" smtClean="0"/>
              <a:t>Леонардо да Винчи (1452 – 1519) – итальянский живописец, скульптор, архитектор, ученый, инженер.</a:t>
            </a:r>
          </a:p>
          <a:p>
            <a:r>
              <a:rPr lang="ru-RU" b="1" dirty="0" smtClean="0"/>
              <a:t>Написал картину «Джоконда» и многие другие.</a:t>
            </a:r>
          </a:p>
          <a:p>
            <a:r>
              <a:rPr lang="ru-RU" b="1" dirty="0" smtClean="0"/>
              <a:t>Сделал многочисленные открытия в математике, естественных науках, механике.</a:t>
            </a:r>
            <a:endParaRPr lang="ru-RU" b="1" dirty="0"/>
          </a:p>
        </p:txBody>
      </p:sp>
      <p:pic>
        <p:nvPicPr>
          <p:cNvPr id="38914" name="Picture 2" descr="Картинка 2 из 3109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32656"/>
            <a:ext cx="2762250" cy="3810000"/>
          </a:xfrm>
          <a:prstGeom prst="rect">
            <a:avLst/>
          </a:prstGeom>
          <a:noFill/>
        </p:spPr>
      </p:pic>
      <p:pic>
        <p:nvPicPr>
          <p:cNvPr id="38916" name="Picture 4" descr="Картинка 13 из 3109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2492896"/>
            <a:ext cx="5076825" cy="3800476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1960" y="548680"/>
            <a:ext cx="4258816" cy="1296144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 smtClean="0"/>
              <a:t>Даниэль Дефо (1660 – 1731) – писатель, политический деятель.</a:t>
            </a:r>
          </a:p>
          <a:p>
            <a:r>
              <a:rPr lang="ru-RU" b="1" dirty="0" smtClean="0"/>
              <a:t>Написал приключенческий роман «Робинзон Крузо».</a:t>
            </a:r>
            <a:endParaRPr lang="ru-RU" b="1" dirty="0"/>
          </a:p>
        </p:txBody>
      </p:sp>
      <p:pic>
        <p:nvPicPr>
          <p:cNvPr id="39938" name="Picture 2" descr="Картинка 6 из 135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76672"/>
            <a:ext cx="3240360" cy="4328196"/>
          </a:xfrm>
          <a:prstGeom prst="rect">
            <a:avLst/>
          </a:prstGeom>
          <a:noFill/>
        </p:spPr>
      </p:pic>
      <p:pic>
        <p:nvPicPr>
          <p:cNvPr id="39940" name="Picture 4" descr="Картинка 154 из 1352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2348880"/>
            <a:ext cx="3456384" cy="4320480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  <a:alpha val="4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63888" y="188640"/>
            <a:ext cx="5328592" cy="1800200"/>
          </a:xfrm>
        </p:spPr>
        <p:txBody>
          <a:bodyPr>
            <a:normAutofit fontScale="55000" lnSpcReduction="20000"/>
          </a:bodyPr>
          <a:lstStyle/>
          <a:p>
            <a:r>
              <a:rPr lang="ru-RU" b="1" dirty="0" err="1" smtClean="0"/>
              <a:t>Жюль</a:t>
            </a:r>
            <a:r>
              <a:rPr lang="ru-RU" b="1" dirty="0" smtClean="0"/>
              <a:t> Верн (1828 – 1905) – французский писатель, один из создателей научной фантастики.</a:t>
            </a:r>
          </a:p>
          <a:p>
            <a:r>
              <a:rPr lang="ru-RU" b="1" dirty="0" smtClean="0"/>
              <a:t>Написал книгу «2000 лье под водой», «С Земли на Луну» и многие другие.</a:t>
            </a:r>
          </a:p>
          <a:p>
            <a:r>
              <a:rPr lang="ru-RU" b="1" dirty="0" smtClean="0"/>
              <a:t>Некоторые научные идеи Ж.Верна в последствии воплотились в жизнь.</a:t>
            </a:r>
            <a:endParaRPr lang="ru-RU" b="1" dirty="0"/>
          </a:p>
        </p:txBody>
      </p:sp>
      <p:pic>
        <p:nvPicPr>
          <p:cNvPr id="40962" name="Picture 2" descr="Картинка 2 из 2146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6632"/>
            <a:ext cx="3132348" cy="4176464"/>
          </a:xfrm>
          <a:prstGeom prst="rect">
            <a:avLst/>
          </a:prstGeom>
          <a:noFill/>
        </p:spPr>
      </p:pic>
      <p:pic>
        <p:nvPicPr>
          <p:cNvPr id="40964" name="Picture 4" descr="Картинка 48 из 21466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2420888"/>
            <a:ext cx="2695689" cy="3816424"/>
          </a:xfrm>
          <a:prstGeom prst="rect">
            <a:avLst/>
          </a:prstGeom>
          <a:noFill/>
        </p:spPr>
      </p:pic>
      <p:pic>
        <p:nvPicPr>
          <p:cNvPr id="40966" name="Picture 6" descr="http://booked.narod.ru/18991.JPG"/>
          <p:cNvPicPr>
            <a:picLocks noChangeAspect="1" noChangeArrowheads="1"/>
          </p:cNvPicPr>
          <p:nvPr/>
        </p:nvPicPr>
        <p:blipFill>
          <a:blip r:embed="rId6" cstate="print"/>
          <a:srcRect l="51515" t="10262" r="9504" b="10989"/>
          <a:stretch>
            <a:fillRect/>
          </a:stretch>
        </p:blipFill>
        <p:spPr bwMode="auto">
          <a:xfrm>
            <a:off x="6372200" y="2420888"/>
            <a:ext cx="2566365" cy="3888432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39750" y="5157788"/>
            <a:ext cx="8075613" cy="1584325"/>
          </a:xfrm>
        </p:spPr>
        <p:txBody>
          <a:bodyPr rtlCol="0">
            <a:normAutofit fontScale="550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/>
              <a:t>Вслед за Древними веками наступил черёд Нового времени.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b="1" dirty="0" smtClean="0"/>
              <a:t>Оно продолжалось с 1500 до 1900 года.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b="1" dirty="0" smtClean="0"/>
              <a:t>Новое время – это время выдающихся географических открытий, технических изобретений.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b="1" dirty="0" smtClean="0"/>
              <a:t>Это время, когда жили многие знаменитые сейчас художники и писатели. </a:t>
            </a:r>
          </a:p>
        </p:txBody>
      </p:sp>
      <p:graphicFrame>
        <p:nvGraphicFramePr>
          <p:cNvPr id="14" name="Содержимое 4"/>
          <p:cNvGraphicFramePr>
            <a:graphicFrameLocks/>
          </p:cNvGraphicFramePr>
          <p:nvPr/>
        </p:nvGraphicFramePr>
        <p:xfrm>
          <a:off x="395536" y="260648"/>
          <a:ext cx="8229600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755576" y="908720"/>
            <a:ext cx="7772400" cy="1828800"/>
          </a:xfrm>
        </p:spPr>
        <p:txBody>
          <a:bodyPr/>
          <a:lstStyle/>
          <a:p>
            <a:r>
              <a:rPr lang="ru-RU" dirty="0" smtClean="0"/>
              <a:t>Время отважных путешественников</a:t>
            </a:r>
            <a:endParaRPr lang="ru-RU" dirty="0"/>
          </a:p>
        </p:txBody>
      </p:sp>
      <p:pic>
        <p:nvPicPr>
          <p:cNvPr id="8" name="Picture 6" descr="Картинка 3 из 1223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861004"/>
            <a:ext cx="2736304" cy="3441892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716016" y="188640"/>
            <a:ext cx="4248472" cy="6480720"/>
          </a:xfrm>
        </p:spPr>
        <p:txBody>
          <a:bodyPr>
            <a:normAutofit fontScale="55000" lnSpcReduction="20000"/>
          </a:bodyPr>
          <a:lstStyle/>
          <a:p>
            <a:r>
              <a:rPr lang="ru-RU" b="1" dirty="0" smtClean="0"/>
              <a:t>В конце </a:t>
            </a:r>
            <a:r>
              <a:rPr lang="en-US" b="1" dirty="0" smtClean="0"/>
              <a:t>XV</a:t>
            </a:r>
            <a:r>
              <a:rPr lang="ru-RU" b="1" dirty="0" smtClean="0"/>
              <a:t> века великий мореплаватель </a:t>
            </a:r>
            <a:r>
              <a:rPr lang="ru-RU" sz="3300" b="1" dirty="0" smtClean="0"/>
              <a:t>Христофор Колумб</a:t>
            </a:r>
            <a:r>
              <a:rPr lang="ru-RU" sz="4400" b="1" dirty="0" smtClean="0"/>
              <a:t> </a:t>
            </a:r>
            <a:r>
              <a:rPr lang="ru-RU" b="1" dirty="0" smtClean="0"/>
              <a:t>открыл новую часть света – Америку.</a:t>
            </a:r>
            <a:r>
              <a:rPr lang="ru-RU" b="1" dirty="0"/>
              <a:t> </a:t>
            </a:r>
            <a:endParaRPr lang="ru-RU" b="1" dirty="0" smtClean="0"/>
          </a:p>
          <a:p>
            <a:r>
              <a:rPr lang="ru-RU" b="1" dirty="0" smtClean="0"/>
              <a:t>До конца своих дней Колумб не знал, что открыл новый континент. Ведь он отправился совсем не в Америку, а в Индию.</a:t>
            </a:r>
            <a:r>
              <a:rPr lang="ru-RU" b="1" dirty="0"/>
              <a:t> </a:t>
            </a:r>
            <a:endParaRPr lang="ru-RU" b="1" dirty="0" smtClean="0"/>
          </a:p>
          <a:p>
            <a:r>
              <a:rPr lang="ru-RU" b="1" dirty="0" smtClean="0"/>
              <a:t>В то время хорошо был известен сухопутный путь в Индию. Но он был долгим, трудным и опасным. </a:t>
            </a:r>
          </a:p>
          <a:p>
            <a:r>
              <a:rPr lang="ru-RU" b="1" dirty="0" smtClean="0"/>
              <a:t>Морским путем перевозить товары из Индии было намного легче, но на пути европейских мореплавателей лежала Африка. Ее надо было «обходить», а это во много раз удлиняло путь. </a:t>
            </a:r>
          </a:p>
          <a:p>
            <a:r>
              <a:rPr lang="ru-RU" b="1" dirty="0" smtClean="0"/>
              <a:t>Еще в древности ученые предполагали, что Земля имеет форму шара. </a:t>
            </a:r>
          </a:p>
          <a:p>
            <a:r>
              <a:rPr lang="ru-RU" b="1" dirty="0" smtClean="0"/>
              <a:t>Поэтому Колумб решил найти морской путь в Индию, отправившись не на восток, а на запад. Он надеялся приплыть в Индию с другой стороны.</a:t>
            </a:r>
            <a:endParaRPr lang="ru-RU" b="1" dirty="0"/>
          </a:p>
        </p:txBody>
      </p:sp>
      <p:pic>
        <p:nvPicPr>
          <p:cNvPr id="28674" name="Picture 2" descr="Картинка 3 из 621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t="9072"/>
          <a:stretch>
            <a:fillRect/>
          </a:stretch>
        </p:blipFill>
        <p:spPr bwMode="auto">
          <a:xfrm>
            <a:off x="251520" y="116631"/>
            <a:ext cx="2325920" cy="3223957"/>
          </a:xfrm>
          <a:prstGeom prst="rect">
            <a:avLst/>
          </a:prstGeom>
          <a:noFill/>
        </p:spPr>
      </p:pic>
      <p:pic>
        <p:nvPicPr>
          <p:cNvPr id="28676" name="Picture 4" descr="Картинка 15 из 6210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3429000"/>
            <a:ext cx="4436429" cy="309634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699792" y="1124744"/>
            <a:ext cx="19442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prstClr val="black"/>
                </a:solidFill>
              </a:rPr>
              <a:t>Христофор Колумб</a:t>
            </a:r>
            <a:endParaRPr lang="ru-RU" sz="2800" dirty="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s57.radikal.ru/i157/0906/bd/b8a25a1e5363.jpg"/>
          <p:cNvPicPr>
            <a:picLocks noChangeAspect="1" noChangeArrowheads="1"/>
          </p:cNvPicPr>
          <p:nvPr/>
        </p:nvPicPr>
        <p:blipFill>
          <a:blip r:embed="rId2" cstate="print"/>
          <a:srcRect b="28784"/>
          <a:stretch>
            <a:fillRect/>
          </a:stretch>
        </p:blipFill>
        <p:spPr bwMode="auto">
          <a:xfrm>
            <a:off x="107505" y="116632"/>
            <a:ext cx="8962312" cy="6552728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436096" y="260648"/>
            <a:ext cx="3250704" cy="6264696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/>
              <a:t>На пути Колумба оказалась земля, которую он принял за Индию. Он назвал ее Индией, а жителей – индийцами.</a:t>
            </a:r>
          </a:p>
          <a:p>
            <a:r>
              <a:rPr lang="ru-RU" b="1" dirty="0" smtClean="0"/>
              <a:t>Только после смерти Колумба итальянский путешественник </a:t>
            </a:r>
            <a:r>
              <a:rPr lang="ru-RU" b="1" dirty="0" err="1" smtClean="0"/>
              <a:t>Америго</a:t>
            </a:r>
            <a:r>
              <a:rPr lang="ru-RU" b="1" dirty="0" smtClean="0"/>
              <a:t> </a:t>
            </a:r>
            <a:r>
              <a:rPr lang="ru-RU" b="1" dirty="0" err="1" smtClean="0"/>
              <a:t>Веспуччи</a:t>
            </a:r>
            <a:r>
              <a:rPr lang="ru-RU" b="1" dirty="0" smtClean="0"/>
              <a:t> доказал, что открытые Колумбом земли, - новый материк. </a:t>
            </a:r>
          </a:p>
          <a:p>
            <a:r>
              <a:rPr lang="ru-RU" b="1" dirty="0" smtClean="0"/>
              <a:t>Вот его-то именем – </a:t>
            </a:r>
            <a:r>
              <a:rPr lang="ru-RU" b="1" dirty="0" err="1" smtClean="0"/>
              <a:t>Америго</a:t>
            </a:r>
            <a:r>
              <a:rPr lang="ru-RU" b="1" dirty="0" smtClean="0"/>
              <a:t> – и назвали Америку. </a:t>
            </a:r>
          </a:p>
          <a:p>
            <a:r>
              <a:rPr lang="ru-RU" b="1" dirty="0" smtClean="0"/>
              <a:t>А память о Колумбе хранит в своем названии одна из стран Центральной Америки – </a:t>
            </a:r>
            <a:r>
              <a:rPr lang="ru-RU" b="1" dirty="0"/>
              <a:t>К</a:t>
            </a:r>
            <a:r>
              <a:rPr lang="ru-RU" b="1" dirty="0" smtClean="0"/>
              <a:t>олумбия.</a:t>
            </a:r>
            <a:endParaRPr lang="ru-RU" b="1" dirty="0"/>
          </a:p>
        </p:txBody>
      </p:sp>
      <p:pic>
        <p:nvPicPr>
          <p:cNvPr id="31746" name="Picture 2" descr="Картинка 12 из 111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1" y="188640"/>
            <a:ext cx="4957751" cy="6408712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92080" y="260648"/>
            <a:ext cx="3394720" cy="5865515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 smtClean="0"/>
              <a:t>Первую кругосветную экспедицию совершил </a:t>
            </a:r>
            <a:r>
              <a:rPr lang="ru-RU" b="1" dirty="0" err="1" smtClean="0"/>
              <a:t>Фернан</a:t>
            </a:r>
            <a:r>
              <a:rPr lang="ru-RU" b="1" dirty="0" smtClean="0"/>
              <a:t> Магеллан. Он был португальцем. </a:t>
            </a:r>
          </a:p>
          <a:p>
            <a:r>
              <a:rPr lang="ru-RU" b="1" dirty="0" smtClean="0"/>
              <a:t>20 сентября 1519 года 5 кораблей вышли из порта </a:t>
            </a:r>
            <a:r>
              <a:rPr lang="ru-RU" b="1" dirty="0" err="1" smtClean="0"/>
              <a:t>Сан-Лукар</a:t>
            </a:r>
            <a:r>
              <a:rPr lang="ru-RU" b="1" dirty="0" smtClean="0"/>
              <a:t>. </a:t>
            </a:r>
          </a:p>
          <a:p>
            <a:r>
              <a:rPr lang="ru-RU" b="1" dirty="0" smtClean="0"/>
              <a:t>Достигнув Южной Америки, они зазимовали. </a:t>
            </a:r>
          </a:p>
          <a:p>
            <a:r>
              <a:rPr lang="ru-RU" b="1" dirty="0" smtClean="0"/>
              <a:t>Весной корабли тронулись в путь. </a:t>
            </a:r>
          </a:p>
          <a:p>
            <a:r>
              <a:rPr lang="ru-RU" b="1" dirty="0" smtClean="0"/>
              <a:t>В октябре вошли в узкий пролив между материком Южная Америка и островами Огненной Земли, позже названный именем Магеллана. </a:t>
            </a:r>
          </a:p>
          <a:p>
            <a:r>
              <a:rPr lang="ru-RU" b="1" dirty="0" smtClean="0"/>
              <a:t>К этому времени осталось только три корабля. </a:t>
            </a:r>
          </a:p>
        </p:txBody>
      </p:sp>
      <p:pic>
        <p:nvPicPr>
          <p:cNvPr id="32770" name="Picture 2" descr="Картинка 10 из 2907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8640"/>
            <a:ext cx="4333982" cy="54006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187624" y="5733256"/>
            <a:ext cx="35129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err="1" smtClean="0">
                <a:solidFill>
                  <a:prstClr val="black"/>
                </a:solidFill>
              </a:rPr>
              <a:t>Фернан</a:t>
            </a:r>
            <a:r>
              <a:rPr lang="ru-RU" sz="3200" b="1" dirty="0" smtClean="0">
                <a:solidFill>
                  <a:prstClr val="black"/>
                </a:solidFill>
              </a:rPr>
              <a:t> Магеллан</a:t>
            </a:r>
            <a:endParaRPr lang="ru-RU" b="1" dirty="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67544" y="4005064"/>
            <a:ext cx="8219256" cy="2592288"/>
          </a:xfrm>
        </p:spPr>
        <p:txBody>
          <a:bodyPr>
            <a:normAutofit fontScale="55000" lnSpcReduction="20000"/>
          </a:bodyPr>
          <a:lstStyle/>
          <a:p>
            <a:r>
              <a:rPr lang="ru-RU" b="1" dirty="0" smtClean="0"/>
              <a:t>Обогнув Южную Америку путешественники вышли в океан. Погода была безветренная, тихая и Магеллан назвал океан Тихим.</a:t>
            </a:r>
          </a:p>
          <a:p>
            <a:r>
              <a:rPr lang="ru-RU" b="1" dirty="0" smtClean="0"/>
              <a:t>Почти 4 месяца продолжалось это нелегкое плавание.</a:t>
            </a:r>
          </a:p>
          <a:p>
            <a:r>
              <a:rPr lang="ru-RU" b="1" dirty="0" smtClean="0"/>
              <a:t>Запасы продуктов кончились. Начался голод. Многие умерли</a:t>
            </a:r>
          </a:p>
          <a:p>
            <a:r>
              <a:rPr lang="ru-RU" b="1" dirty="0" smtClean="0"/>
              <a:t>6 сентября 1522 года одно оставшееся судно вошло в порт </a:t>
            </a:r>
            <a:r>
              <a:rPr lang="ru-RU" b="1" dirty="0" err="1" smtClean="0"/>
              <a:t>Сан-Лукар</a:t>
            </a:r>
            <a:r>
              <a:rPr lang="ru-RU" b="1" dirty="0" smtClean="0"/>
              <a:t>. На борту осталось лишь 17 испанцев из 265, отправившихся в путешествие.</a:t>
            </a:r>
          </a:p>
          <a:p>
            <a:r>
              <a:rPr lang="ru-RU" b="1" dirty="0" smtClean="0"/>
              <a:t>Так закончилось первое кругосветное путешествие. Его главный результат: доказана шарообразность земли, открытие нового океана, названного Тихим, было выяснено, что моря и океаны занимают большую часть поверхности Земли.</a:t>
            </a:r>
          </a:p>
        </p:txBody>
      </p:sp>
      <p:pic>
        <p:nvPicPr>
          <p:cNvPr id="33794" name="Picture 2" descr="Картинка 45 из 2907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b="10379"/>
          <a:stretch>
            <a:fillRect/>
          </a:stretch>
        </p:blipFill>
        <p:spPr bwMode="auto">
          <a:xfrm>
            <a:off x="1403648" y="188640"/>
            <a:ext cx="6210250" cy="3744416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 descr="Картинка 6 из 11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16631"/>
            <a:ext cx="2880320" cy="4189557"/>
          </a:xfrm>
          <a:prstGeom prst="rect">
            <a:avLst/>
          </a:prstGeom>
          <a:noFill/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67544" y="4437112"/>
            <a:ext cx="8424936" cy="2232248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err="1" smtClean="0"/>
              <a:t>Фаддей</a:t>
            </a:r>
            <a:r>
              <a:rPr lang="ru-RU" b="1" dirty="0" smtClean="0"/>
              <a:t> </a:t>
            </a:r>
            <a:r>
              <a:rPr lang="ru-RU" b="1" dirty="0" err="1" smtClean="0"/>
              <a:t>Фаддеевич</a:t>
            </a:r>
            <a:r>
              <a:rPr lang="ru-RU" b="1" dirty="0" smtClean="0"/>
              <a:t> Беллинсгаузен и Михаил Петрович Лазарев были отправлены осваивать </a:t>
            </a:r>
            <a:r>
              <a:rPr lang="ru-RU" b="1" dirty="0" err="1" smtClean="0"/>
              <a:t>южнополярные</a:t>
            </a:r>
            <a:r>
              <a:rPr lang="ru-RU" b="1" dirty="0" smtClean="0"/>
              <a:t> моря.  </a:t>
            </a:r>
          </a:p>
          <a:p>
            <a:r>
              <a:rPr lang="ru-RU" b="1" dirty="0" smtClean="0"/>
              <a:t>2 ноября 1819 года из Кронштадта отплыли два судна.</a:t>
            </a:r>
          </a:p>
          <a:p>
            <a:r>
              <a:rPr lang="ru-RU" b="1" dirty="0" smtClean="0"/>
              <a:t> Во время путешествия было открыто много островов – Петра </a:t>
            </a:r>
            <a:r>
              <a:rPr lang="en-US" b="1" dirty="0" smtClean="0"/>
              <a:t>I</a:t>
            </a:r>
            <a:r>
              <a:rPr lang="ru-RU" b="1" dirty="0" smtClean="0"/>
              <a:t> и Александра </a:t>
            </a:r>
            <a:r>
              <a:rPr lang="en-US" b="1" dirty="0" smtClean="0"/>
              <a:t>I</a:t>
            </a:r>
            <a:r>
              <a:rPr lang="ru-RU" b="1" dirty="0"/>
              <a:t> </a:t>
            </a:r>
            <a:r>
              <a:rPr lang="ru-RU" b="1" dirty="0" smtClean="0"/>
              <a:t>и другие, а также континент Антарктида.</a:t>
            </a:r>
          </a:p>
          <a:p>
            <a:r>
              <a:rPr lang="ru-RU" b="1" dirty="0" smtClean="0"/>
              <a:t>10 января 1821 года Беллинсгаузен и Лазарев встретили сплошной лед и вынуждены были вернуться назад.</a:t>
            </a:r>
            <a:endParaRPr lang="ru-RU" b="1" dirty="0"/>
          </a:p>
        </p:txBody>
      </p:sp>
      <p:pic>
        <p:nvPicPr>
          <p:cNvPr id="35846" name="Picture 6" descr="Картинка 11 из 265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77439" y="165121"/>
            <a:ext cx="2818897" cy="4055967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</TotalTime>
  <Words>756</Words>
  <Application>Microsoft Office PowerPoint</Application>
  <PresentationFormat>Экран (4:3)</PresentationFormat>
  <Paragraphs>66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Аспект</vt:lpstr>
      <vt:lpstr>Тема Office</vt:lpstr>
      <vt:lpstr>Слайд 1</vt:lpstr>
      <vt:lpstr>Слайд 2</vt:lpstr>
      <vt:lpstr>Время отважных путешественников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Технические изобретения XIX века.</vt:lpstr>
      <vt:lpstr>Технические изобретения XIX века.</vt:lpstr>
      <vt:lpstr>Знаменитые художники и писатели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Галя</dc:creator>
  <cp:lastModifiedBy>Галя</cp:lastModifiedBy>
  <cp:revision>28</cp:revision>
  <dcterms:created xsi:type="dcterms:W3CDTF">2011-01-25T16:29:37Z</dcterms:created>
  <dcterms:modified xsi:type="dcterms:W3CDTF">2011-01-25T20:04:22Z</dcterms:modified>
</cp:coreProperties>
</file>