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57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8710" autoAdjust="0"/>
  </p:normalViewPr>
  <p:slideViewPr>
    <p:cSldViewPr>
      <p:cViewPr varScale="1">
        <p:scale>
          <a:sx n="64" d="100"/>
          <a:sy n="64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CD616-5FD1-404F-9673-5E96A190C08E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45011-F6DF-4C82-9353-56792B2DB2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82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6966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середине 18 века был одним из самых богатейших дворцов на территории</a:t>
            </a:r>
            <a:r>
              <a:rPr lang="ru-RU" baseline="0" dirty="0" smtClean="0"/>
              <a:t> города Санкт-Петербурга.  Дворец был построен в период с 1836 по 1840-вые годы. Сегодня Дворец Юсуповых является музеем, где любой желающий может окунутся в эпоху 18 века.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965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Собор был построен в 1835 году. Строился 7 лет. 25 мая 1835 года собор был освящен.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174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Дворец</a:t>
            </a:r>
            <a:r>
              <a:rPr lang="ru-RU" baseline="0" dirty="0" smtClean="0"/>
              <a:t> возведен в период с 1783 по 1789 год. Расположен на Шпалерной улице. Позади него находится Таврический сад.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15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большой остров в дельте реки Невы. Площадь</a:t>
            </a:r>
            <a:r>
              <a:rPr lang="ru-RU" baseline="0" dirty="0" smtClean="0"/>
              <a:t> – 10,9 километров квадрате. Возвышается над уровнем воды до 3,5 метров.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673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Храм расположен в историческом центре Санкт-Петербурга на берегу</a:t>
            </a:r>
            <a:r>
              <a:rPr lang="ru-RU" baseline="0" dirty="0" smtClean="0"/>
              <a:t> канала </a:t>
            </a:r>
            <a:r>
              <a:rPr lang="ru-RU" baseline="0" dirty="0" err="1" smtClean="0"/>
              <a:t>Грибоедова</a:t>
            </a:r>
            <a:r>
              <a:rPr lang="ru-RU" baseline="0" dirty="0" smtClean="0"/>
              <a:t> </a:t>
            </a:r>
          </a:p>
          <a:p>
            <a:r>
              <a:rPr lang="ru-RU" baseline="0" dirty="0" smtClean="0"/>
              <a:t>рядом с Михайловским садом. Высотой храм 81 м., вместимость до 1600 человек.</a:t>
            </a:r>
          </a:p>
          <a:p>
            <a:r>
              <a:rPr lang="ru-RU" baseline="0" dirty="0" smtClean="0"/>
              <a:t>Возведен по указу Александра </a:t>
            </a:r>
            <a:r>
              <a:rPr lang="en-US" baseline="0" dirty="0" smtClean="0"/>
              <a:t>III</a:t>
            </a:r>
            <a:r>
              <a:rPr lang="ru-RU" baseline="0" dirty="0" smtClean="0"/>
              <a:t> в 1883 по 1907 годах. Строительство длилось 24 года. 19 августа 1907года собор был освящен.	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0148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Один из самых известных и благоустроенный парков Санкт-Петербурга.</a:t>
            </a:r>
            <a:r>
              <a:rPr lang="ru-RU" baseline="0" dirty="0" smtClean="0"/>
              <a:t> Находится в самом центре города.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6479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Крепость расположенная</a:t>
            </a:r>
            <a:r>
              <a:rPr lang="ru-RU" baseline="0" dirty="0" smtClean="0"/>
              <a:t> на Заячьем острове.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61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Свое название получил от четырех</a:t>
            </a:r>
            <a:r>
              <a:rPr lang="ru-RU" baseline="0" dirty="0" smtClean="0"/>
              <a:t> чугунных скульптур львов, расположенных по углам моста.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868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Протекает по территории Ленинградской</a:t>
            </a:r>
            <a:r>
              <a:rPr lang="ru-RU" baseline="0" dirty="0" smtClean="0"/>
              <a:t> области и Санкт-Петербурга. Длина 74 км. На берегах Невы расположены четыре города: Шлиссельбург, Кировск, Отрадное, Санкт-Петербург и несколько десятков других населенных пунктов.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5011-F6DF-4C82-9353-56792B2DB25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125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26D5F-C51C-4558-8421-3068395F9E57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96E84-AF03-4271-9AF0-C82E49583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0"/>
            <a:ext cx="9358346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/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Город </a:t>
            </a:r>
            <a:r>
              <a:rPr lang="ru-RU" sz="6000" dirty="0" smtClean="0">
                <a:solidFill>
                  <a:srgbClr val="FF0000"/>
                </a:solidFill>
              </a:rPr>
              <a:t>Санкт – </a:t>
            </a:r>
            <a:r>
              <a:rPr lang="ru-RU" sz="6000" dirty="0" smtClean="0">
                <a:solidFill>
                  <a:srgbClr val="FF0000"/>
                </a:solidFill>
              </a:rPr>
              <a:t>Петербург</a:t>
            </a:r>
            <a:r>
              <a:rPr lang="ru-RU" sz="8000" dirty="0" smtClean="0">
                <a:solidFill>
                  <a:srgbClr val="FF0000"/>
                </a:solidFill>
              </a:rPr>
              <a:t/>
            </a:r>
            <a:br>
              <a:rPr lang="ru-RU" sz="8000" dirty="0" smtClean="0">
                <a:solidFill>
                  <a:srgbClr val="FF0000"/>
                </a:solidFill>
              </a:rPr>
            </a:b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786454"/>
            <a:ext cx="5686420" cy="823906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Львиный мост.</a:t>
            </a:r>
            <a:r>
              <a:rPr lang="ru-RU" sz="2800" dirty="0" smtClean="0"/>
              <a:t> Свое название получил от четырех чугунных скульптур львов, расположенных по углам моста.</a:t>
            </a:r>
            <a:endParaRPr lang="ru-RU" sz="3600" dirty="0"/>
          </a:p>
        </p:txBody>
      </p:sp>
      <p:pic>
        <p:nvPicPr>
          <p:cNvPr id="4" name="Содержимое 3" descr="rXmtcNONCvA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1600200"/>
            <a:ext cx="7072362" cy="490063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58204" cy="9286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Река Нева. </a:t>
            </a:r>
            <a:r>
              <a:rPr lang="ru-RU" sz="2700" dirty="0" smtClean="0"/>
              <a:t>Длина 74 км. На берегах Невы расположены четыре города: Шлиссельбург, Кировск, Отрадное, Санкт-Петербург  и несколько десятков других населенных пунктов.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600" dirty="0"/>
          </a:p>
        </p:txBody>
      </p:sp>
      <p:pic>
        <p:nvPicPr>
          <p:cNvPr id="4" name="Содержимое 3" descr="XGISM8w7fyg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0335" y="1600200"/>
            <a:ext cx="6783329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54098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Юсуповский</a:t>
            </a:r>
            <a:r>
              <a:rPr lang="ru-RU" sz="3600" dirty="0" smtClean="0"/>
              <a:t> дворец.</a:t>
            </a:r>
            <a:r>
              <a:rPr lang="ru-RU" sz="2400" dirty="0" smtClean="0"/>
              <a:t> В середине 18 века был одним из самых богатейших дворцов на территории города  Санкт-Петербурга. Дворец был построен в период с 1836 по 1840-вые годы. Сегодня Дворец является музеем, где любой желающий может окунутся в эпоху 18 века.</a:t>
            </a:r>
            <a:endParaRPr lang="ru-RU" sz="3600" dirty="0"/>
          </a:p>
        </p:txBody>
      </p:sp>
      <p:pic>
        <p:nvPicPr>
          <p:cNvPr id="4" name="Содержимое 3" descr="RmUuhw8bD48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1785926"/>
            <a:ext cx="7215238" cy="457203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 Ленинграда</a:t>
            </a:r>
            <a:endParaRPr lang="ru-RU" dirty="0"/>
          </a:p>
        </p:txBody>
      </p:sp>
      <p:pic>
        <p:nvPicPr>
          <p:cNvPr id="4" name="Содержимое 3" descr="medium_leningrad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3" y="1571612"/>
            <a:ext cx="4214843" cy="507209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Измайловский  собор. </a:t>
            </a:r>
            <a:r>
              <a:rPr lang="ru-RU" sz="2800" dirty="0" smtClean="0"/>
              <a:t>Собор был построен в 1835 году. Строился 7 лет. 25 мая 1835 года собор был освящен.</a:t>
            </a:r>
            <a:endParaRPr lang="ru-RU" sz="3600" dirty="0"/>
          </a:p>
        </p:txBody>
      </p:sp>
      <p:pic>
        <p:nvPicPr>
          <p:cNvPr id="4" name="Содержимое 3" descr="attbig_230_5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7224" y="1500174"/>
            <a:ext cx="7643866" cy="485778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Таврический дворец. </a:t>
            </a:r>
            <a:r>
              <a:rPr lang="ru-RU" sz="2800" dirty="0" smtClean="0"/>
              <a:t>Дворец возведен в период с 1783 по 1789 год. Расположен на Шпалерной улице. Позади него находится Таврический сад</a:t>
            </a:r>
            <a:endParaRPr lang="ru-RU" dirty="0"/>
          </a:p>
        </p:txBody>
      </p:sp>
      <p:pic>
        <p:nvPicPr>
          <p:cNvPr id="4" name="Содержимое 3" descr="4jhpWCQCVjo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9966" y="1600200"/>
            <a:ext cx="7184068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Васильевский остров. </a:t>
            </a:r>
            <a:r>
              <a:rPr lang="ru-RU" sz="2800" dirty="0" smtClean="0"/>
              <a:t>Самый большой остров в дельте реки Невы. Площадь-10,9 квадратных километров. Возвышается над уровнем воды до 3,5 метров.</a:t>
            </a:r>
            <a:endParaRPr lang="ru-RU" sz="3600" dirty="0"/>
          </a:p>
        </p:txBody>
      </p:sp>
      <p:pic>
        <p:nvPicPr>
          <p:cNvPr id="4" name="Содержимое 3" descr="GVTQsCTgrrQ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1898" y="1600200"/>
            <a:ext cx="680020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Ленинград</a:t>
            </a:r>
            <a:r>
              <a:rPr lang="ru-RU" dirty="0" smtClean="0"/>
              <a:t>. Вид сверху</a:t>
            </a:r>
            <a:endParaRPr lang="ru-RU" dirty="0"/>
          </a:p>
        </p:txBody>
      </p:sp>
      <p:pic>
        <p:nvPicPr>
          <p:cNvPr id="4" name="Содержимое 3" descr="HhDAqf_IqNs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Храм </a:t>
            </a:r>
            <a:r>
              <a:rPr lang="ru-RU" sz="3600" dirty="0" err="1" smtClean="0"/>
              <a:t>Спаса-на-Крови</a:t>
            </a:r>
            <a:r>
              <a:rPr lang="ru-RU" sz="3600" dirty="0" smtClean="0"/>
              <a:t>. </a:t>
            </a:r>
            <a:r>
              <a:rPr lang="ru-RU" sz="2800" dirty="0" smtClean="0"/>
              <a:t>Храм расположен в центре Санкт-Петербурга рядом с Михайловским садам. Высотой храм 81 м., вместимость до 1600 человек.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215238" cy="47577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XXX\Documents\8xxIFeBFUi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71612"/>
            <a:ext cx="7286676" cy="4824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Михайловский сад.</a:t>
            </a:r>
            <a:r>
              <a:rPr lang="ru-RU" sz="2800" dirty="0" smtClean="0"/>
              <a:t> Один из самых известных и благоустроенных парков Санкт-Петербурга. Находится в самом центре города.</a:t>
            </a:r>
            <a:endParaRPr lang="ru-RU" sz="3600" dirty="0"/>
          </a:p>
        </p:txBody>
      </p:sp>
      <p:pic>
        <p:nvPicPr>
          <p:cNvPr id="5" name="Содержимое 4" descr="CJH0he4pYkc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1714488"/>
            <a:ext cx="8501122" cy="473833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Петропавловская крепость. Расположенная    на Заячьем острове.</a:t>
            </a:r>
            <a:endParaRPr lang="ru-RU" sz="3600" dirty="0"/>
          </a:p>
        </p:txBody>
      </p:sp>
      <p:pic>
        <p:nvPicPr>
          <p:cNvPr id="4" name="Содержимое 3" descr="J_WtH4XEn5g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2976" y="1600200"/>
            <a:ext cx="6786610" cy="504351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443</Words>
  <Application>Microsoft Office PowerPoint</Application>
  <PresentationFormat>Экран (4:3)</PresentationFormat>
  <Paragraphs>33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Город Санкт – Петербург </vt:lpstr>
      <vt:lpstr>Герб Ленинграда</vt:lpstr>
      <vt:lpstr>Измайловский  собор. Собор был построен в 1835 году. Строился 7 лет. 25 мая 1835 года собор был освящен.</vt:lpstr>
      <vt:lpstr> Таврический дворец. Дворец возведен в период с 1783 по 1789 год. Расположен на Шпалерной улице. Позади него находится Таврический сад</vt:lpstr>
      <vt:lpstr>Васильевский остров. Самый большой остров в дельте реки Невы. Площадь-10,9 квадратных километров. Возвышается над уровнем воды до 3,5 метров.</vt:lpstr>
      <vt:lpstr>Ленинград. Вид сверху</vt:lpstr>
      <vt:lpstr>Храм Спаса-на-Крови. Храм расположен в центре Санкт-Петербурга рядом с Михайловским садам. Высотой храм 81 м., вместимость до 1600 человек. </vt:lpstr>
      <vt:lpstr>Михайловский сад. Один из самых известных и благоустроенных парков Санкт-Петербурга. Находится в самом центре города.</vt:lpstr>
      <vt:lpstr>Петропавловская крепость. Расположенная    на Заячьем острове.</vt:lpstr>
      <vt:lpstr>Львиный мост. Свое название получил от четырех чугунных скульптур львов, расположенных по углам моста.</vt:lpstr>
      <vt:lpstr>Река Нева. Длина 74 км. На берегах Невы расположены четыре города: Шлиссельбург, Кировск, Отрадное, Санкт-Петербург  и несколько десятков других населенных пунктов.   </vt:lpstr>
      <vt:lpstr>Юсуповский дворец. В середине 18 века был одним из самых богатейших дворцов на территории города  Санкт-Петербурга. Дворец был построен в период с 1836 по 1840-вые годы. Сегодня Дворец является музеем, где любой желающий может окунутся в эпоху 18 века.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      Выполнила:Подошева Лиля ученица 6-в класса МОУ»Школы-гимназии № 6»    Руководитель:Сенько Е.В.</dc:title>
  <dc:creator>XXX</dc:creator>
  <cp:lastModifiedBy>user</cp:lastModifiedBy>
  <cp:revision>64</cp:revision>
  <dcterms:created xsi:type="dcterms:W3CDTF">2016-04-28T08:29:31Z</dcterms:created>
  <dcterms:modified xsi:type="dcterms:W3CDTF">2022-05-13T04:32:31Z</dcterms:modified>
</cp:coreProperties>
</file>