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D08D-A2C7-4A64-8C08-11296686D075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C6FB-BBF3-44DD-AB64-D61B58C43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МОСКОВСКИЙ КРЕМЛЬ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ПУТЕШЕСТВУЕМ ВМЕСТЕ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красивая – Спасская.</a:t>
            </a:r>
            <a:endParaRPr lang="ru-RU" dirty="0"/>
          </a:p>
        </p:txBody>
      </p:sp>
      <p:pic>
        <p:nvPicPr>
          <p:cNvPr id="4" name="Содержимое 3" descr="Спасс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04181"/>
            <a:ext cx="7620000" cy="431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Кремле стоят Царь – пушка и Царь – колокол.</a:t>
            </a:r>
            <a:endParaRPr lang="ru-RU" dirty="0"/>
          </a:p>
        </p:txBody>
      </p:sp>
      <p:pic>
        <p:nvPicPr>
          <p:cNvPr id="5" name="Рисунок 4" descr="царь-колок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124744"/>
            <a:ext cx="2016252" cy="2743200"/>
          </a:xfrm>
          <a:prstGeom prst="rect">
            <a:avLst/>
          </a:prstGeom>
        </p:spPr>
      </p:pic>
      <p:pic>
        <p:nvPicPr>
          <p:cNvPr id="6" name="Рисунок 5" descr="88e6c1bf69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356992"/>
            <a:ext cx="2016224" cy="2592288"/>
          </a:xfrm>
          <a:prstGeom prst="rect">
            <a:avLst/>
          </a:prstGeom>
        </p:spPr>
      </p:pic>
      <p:pic>
        <p:nvPicPr>
          <p:cNvPr id="7" name="Рисунок 6" descr="Moskva-09-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3" y="1412776"/>
            <a:ext cx="297633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площадь – часть Кремля.</a:t>
            </a:r>
            <a:endParaRPr lang="ru-RU" dirty="0"/>
          </a:p>
        </p:txBody>
      </p:sp>
      <p:pic>
        <p:nvPicPr>
          <p:cNvPr id="8" name="Содержимое 7" descr="к=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4392488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Красная означает «красивая». Название это появилось четыре века назад.</a:t>
            </a:r>
            <a:endParaRPr lang="ru-RU" dirty="0"/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976665" cy="43533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Раньше это был большой торговый центр.</a:t>
            </a:r>
            <a:endParaRPr lang="ru-RU" dirty="0"/>
          </a:p>
        </p:txBody>
      </p:sp>
      <p:pic>
        <p:nvPicPr>
          <p:cNvPr id="4" name="Содержимое 3" descr="сб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91494"/>
            <a:ext cx="5715000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собирался народ, читались царские указы. Сколько людей и событий видела Красная площадь!</a:t>
            </a:r>
            <a:endParaRPr lang="ru-RU" dirty="0"/>
          </a:p>
        </p:txBody>
      </p:sp>
      <p:pic>
        <p:nvPicPr>
          <p:cNvPr id="6" name="Содержимое 5" descr="тор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3983" y="1989138"/>
            <a:ext cx="5516033" cy="413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Московский Кремль, Красная площадь – это наша история. Они дороги каждому жителю России.</a:t>
            </a:r>
            <a:endParaRPr lang="ru-RU" dirty="0"/>
          </a:p>
        </p:txBody>
      </p:sp>
      <p:pic>
        <p:nvPicPr>
          <p:cNvPr id="6" name="Содержимое 5" descr="внут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9002" y="2132856"/>
            <a:ext cx="6025996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Каждый день сотни людей приходят на экскурсию в Московский Кремль.</a:t>
            </a:r>
            <a:endParaRPr lang="ru-RU" sz="3600" dirty="0"/>
          </a:p>
        </p:txBody>
      </p:sp>
      <p:pic>
        <p:nvPicPr>
          <p:cNvPr id="4" name="Содержимое 3" descr="к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Кремль – исторический центр Москвы.</a:t>
            </a:r>
            <a:endParaRPr lang="ru-RU" sz="3600" dirty="0"/>
          </a:p>
        </p:txBody>
      </p:sp>
      <p:pic>
        <p:nvPicPr>
          <p:cNvPr id="4" name="Содержимое 3" descr="баш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262" y="2196306"/>
            <a:ext cx="4943475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Более восьмисот лет назад вся Москва находилась в стенах Кремля.</a:t>
            </a:r>
            <a:endParaRPr lang="ru-RU" dirty="0"/>
          </a:p>
        </p:txBody>
      </p:sp>
      <p:pic>
        <p:nvPicPr>
          <p:cNvPr id="4" name="Содержимое 3" descr="дубовы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843881"/>
            <a:ext cx="5715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сами стены были из толстых дубовых брёвен.</a:t>
            </a:r>
            <a:endParaRPr lang="ru-RU" dirty="0"/>
          </a:p>
        </p:txBody>
      </p:sp>
      <p:pic>
        <p:nvPicPr>
          <p:cNvPr id="4" name="Содержимое 3" descr="деревя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1102" y="1600200"/>
            <a:ext cx="63617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Потом стены построили из белого камня, и стала Москва зваться белокаменной.</a:t>
            </a:r>
            <a:endParaRPr lang="ru-RU" dirty="0"/>
          </a:p>
        </p:txBody>
      </p:sp>
      <p:pic>
        <p:nvPicPr>
          <p:cNvPr id="4" name="Содержимое 3" descr="белокам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2626" y="2205038"/>
            <a:ext cx="6138748" cy="3921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Кремль, который мы знаем, построен почти пятьсот лет назад.</a:t>
            </a:r>
            <a:endParaRPr lang="ru-RU" sz="3600" dirty="0"/>
          </a:p>
        </p:txBody>
      </p:sp>
      <p:pic>
        <p:nvPicPr>
          <p:cNvPr id="4" name="Содержимое 3" descr="баш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262" y="2196306"/>
            <a:ext cx="4943475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Московский Кремль имеет двадцать башен.</a:t>
            </a:r>
            <a:endParaRPr lang="ru-RU" dirty="0"/>
          </a:p>
        </p:txBody>
      </p:sp>
      <p:pic>
        <p:nvPicPr>
          <p:cNvPr id="4" name="Содержимое 3" descr="56485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3030" y="1600200"/>
            <a:ext cx="617793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старая из них – </a:t>
            </a:r>
            <a:r>
              <a:rPr lang="ru-RU" dirty="0" err="1" smtClean="0"/>
              <a:t>Тайницкая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тайниц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360040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152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МОСКОВСКИЙ КРЕМЛЬ</vt:lpstr>
      <vt:lpstr>Каждый день сотни людей приходят на экскурсию в Московский Кремль.</vt:lpstr>
      <vt:lpstr>Кремль – исторический центр Москвы.</vt:lpstr>
      <vt:lpstr>Более восьмисот лет назад вся Москва находилась в стенах Кремля.</vt:lpstr>
      <vt:lpstr>А сами стены были из толстых дубовых брёвен.</vt:lpstr>
      <vt:lpstr>Потом стены построили из белого камня, и стала Москва зваться белокаменной.</vt:lpstr>
      <vt:lpstr>Кремль, который мы знаем, построен почти пятьсот лет назад.</vt:lpstr>
      <vt:lpstr>Московский Кремль имеет двадцать башен.</vt:lpstr>
      <vt:lpstr>Самая старая из них – Тайницкая.</vt:lpstr>
      <vt:lpstr>Самая красивая – Спасская.</vt:lpstr>
      <vt:lpstr>В Кремле стоят Царь – пушка и Царь – колокол.</vt:lpstr>
      <vt:lpstr>Красная площадь – часть Кремля.</vt:lpstr>
      <vt:lpstr>Красная означает «красивая». Название это появилось четыре века назад.</vt:lpstr>
      <vt:lpstr>Раньше это был большой торговый центр.</vt:lpstr>
      <vt:lpstr>Здесь собирался народ, читались царские указы. Сколько людей и событий видела Красная площадь!</vt:lpstr>
      <vt:lpstr>Московский Кремль, Красная площадь – это наша история. Они дороги каждому жителю России.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КРЕМЛЬ</dc:title>
  <dc:creator>Саня</dc:creator>
  <cp:lastModifiedBy>Саня</cp:lastModifiedBy>
  <cp:revision>5</cp:revision>
  <dcterms:created xsi:type="dcterms:W3CDTF">2013-02-20T12:10:41Z</dcterms:created>
  <dcterms:modified xsi:type="dcterms:W3CDTF">2013-02-20T14:00:36Z</dcterms:modified>
</cp:coreProperties>
</file>